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28E43-1D52-49A5-8F8A-8476A0B556C2}" v="219" dt="2022-07-25T17:55:11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FC2A4F-8687-4A62-AEBE-428FC4812187}" type="doc">
      <dgm:prSet loTypeId="urn:microsoft.com/office/officeart/2008/layout/LinedList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9D11366-E74E-41CA-B569-7E1C7FED18DA}">
      <dgm:prSet/>
      <dgm:spPr/>
      <dgm:t>
        <a:bodyPr/>
        <a:lstStyle/>
        <a:p>
          <a:r>
            <a:rPr lang="en-GB"/>
            <a:t>Higher Diploma in Biomedical Science (Northumbria University)</a:t>
          </a:r>
          <a:endParaRPr lang="en-US"/>
        </a:p>
      </dgm:t>
    </dgm:pt>
    <dgm:pt modelId="{47AB4AE4-5EBB-431F-8FFA-68370766F1F3}" type="parTrans" cxnId="{54BE9BE7-5315-4E1B-BEEA-80E9C49689F8}">
      <dgm:prSet/>
      <dgm:spPr/>
      <dgm:t>
        <a:bodyPr/>
        <a:lstStyle/>
        <a:p>
          <a:endParaRPr lang="en-US"/>
        </a:p>
      </dgm:t>
    </dgm:pt>
    <dgm:pt modelId="{FD845901-B9A7-4570-9849-6A6E632316F4}" type="sibTrans" cxnId="{54BE9BE7-5315-4E1B-BEEA-80E9C49689F8}">
      <dgm:prSet/>
      <dgm:spPr/>
      <dgm:t>
        <a:bodyPr/>
        <a:lstStyle/>
        <a:p>
          <a:endParaRPr lang="en-US"/>
        </a:p>
      </dgm:t>
    </dgm:pt>
    <dgm:pt modelId="{D60AA687-E9BF-4DCF-851F-20647A5E621A}">
      <dgm:prSet/>
      <dgm:spPr/>
      <dgm:t>
        <a:bodyPr/>
        <a:lstStyle/>
        <a:p>
          <a:r>
            <a:rPr lang="en-GB"/>
            <a:t>BSc in Biomedical Science (Teesside University)</a:t>
          </a:r>
          <a:endParaRPr lang="en-US"/>
        </a:p>
      </dgm:t>
    </dgm:pt>
    <dgm:pt modelId="{FFD03B48-D25B-4374-AA64-019D3C2B3E98}" type="parTrans" cxnId="{40B3B44B-7AC2-4C0A-810C-9422DCE7319B}">
      <dgm:prSet/>
      <dgm:spPr/>
      <dgm:t>
        <a:bodyPr/>
        <a:lstStyle/>
        <a:p>
          <a:endParaRPr lang="en-US"/>
        </a:p>
      </dgm:t>
    </dgm:pt>
    <dgm:pt modelId="{F86F0281-D6CC-4C54-994D-302D1847638A}" type="sibTrans" cxnId="{40B3B44B-7AC2-4C0A-810C-9422DCE7319B}">
      <dgm:prSet/>
      <dgm:spPr/>
      <dgm:t>
        <a:bodyPr/>
        <a:lstStyle/>
        <a:p>
          <a:endParaRPr lang="en-US"/>
        </a:p>
      </dgm:t>
    </dgm:pt>
    <dgm:pt modelId="{95F94D77-4CE2-490B-B643-6A7D21917ABE}">
      <dgm:prSet/>
      <dgm:spPr/>
      <dgm:t>
        <a:bodyPr/>
        <a:lstStyle/>
        <a:p>
          <a:r>
            <a:rPr lang="en-GB" dirty="0"/>
            <a:t>MRes in Biological Sciences (Teesside University)</a:t>
          </a:r>
        </a:p>
        <a:p>
          <a:endParaRPr lang="en-US" dirty="0"/>
        </a:p>
      </dgm:t>
    </dgm:pt>
    <dgm:pt modelId="{D30DE0E5-227D-451F-9159-B90F32817115}" type="parTrans" cxnId="{B9CE1E54-5581-42B3-89A4-E4B22F8AA976}">
      <dgm:prSet/>
      <dgm:spPr/>
      <dgm:t>
        <a:bodyPr/>
        <a:lstStyle/>
        <a:p>
          <a:endParaRPr lang="en-US"/>
        </a:p>
      </dgm:t>
    </dgm:pt>
    <dgm:pt modelId="{1FD5C5D2-B3DB-4173-8FAB-2E106A67EDDF}" type="sibTrans" cxnId="{B9CE1E54-5581-42B3-89A4-E4B22F8AA976}">
      <dgm:prSet/>
      <dgm:spPr/>
      <dgm:t>
        <a:bodyPr/>
        <a:lstStyle/>
        <a:p>
          <a:endParaRPr lang="en-US"/>
        </a:p>
      </dgm:t>
    </dgm:pt>
    <dgm:pt modelId="{12B84AC7-F315-40FD-94F8-53C13BCA5F95}">
      <dgm:prSet/>
      <dgm:spPr/>
      <dgm:t>
        <a:bodyPr/>
        <a:lstStyle/>
        <a:p>
          <a:r>
            <a:rPr lang="en-US" dirty="0"/>
            <a:t>Decode  ESR12</a:t>
          </a:r>
        </a:p>
      </dgm:t>
    </dgm:pt>
    <dgm:pt modelId="{15FCE803-BF2D-48BF-9688-26ED6201F8AF}" type="parTrans" cxnId="{BE2AD4AC-EA20-4164-8E2F-43FDE6149506}">
      <dgm:prSet/>
      <dgm:spPr/>
      <dgm:t>
        <a:bodyPr/>
        <a:lstStyle/>
        <a:p>
          <a:endParaRPr lang="en-GB"/>
        </a:p>
      </dgm:t>
    </dgm:pt>
    <dgm:pt modelId="{51205230-F6BB-4744-B091-AD317AD728B8}" type="sibTrans" cxnId="{BE2AD4AC-EA20-4164-8E2F-43FDE6149506}">
      <dgm:prSet/>
      <dgm:spPr/>
      <dgm:t>
        <a:bodyPr/>
        <a:lstStyle/>
        <a:p>
          <a:endParaRPr lang="en-GB"/>
        </a:p>
      </dgm:t>
    </dgm:pt>
    <dgm:pt modelId="{CEB3EFA6-5F28-4206-A100-FCA4E902821E}" type="pres">
      <dgm:prSet presAssocID="{77FC2A4F-8687-4A62-AEBE-428FC4812187}" presName="vert0" presStyleCnt="0">
        <dgm:presLayoutVars>
          <dgm:dir/>
          <dgm:animOne val="branch"/>
          <dgm:animLvl val="lvl"/>
        </dgm:presLayoutVars>
      </dgm:prSet>
      <dgm:spPr/>
    </dgm:pt>
    <dgm:pt modelId="{BC3E01A4-1688-4E79-AB27-20B1F5E878E6}" type="pres">
      <dgm:prSet presAssocID="{29D11366-E74E-41CA-B569-7E1C7FED18DA}" presName="thickLine" presStyleLbl="alignNode1" presStyleIdx="0" presStyleCnt="4"/>
      <dgm:spPr/>
    </dgm:pt>
    <dgm:pt modelId="{0C23A9E0-5DE7-43DB-96FE-97DD506AC57A}" type="pres">
      <dgm:prSet presAssocID="{29D11366-E74E-41CA-B569-7E1C7FED18DA}" presName="horz1" presStyleCnt="0"/>
      <dgm:spPr/>
    </dgm:pt>
    <dgm:pt modelId="{38A8E5D2-C860-40E1-A629-23F5D44AC7C7}" type="pres">
      <dgm:prSet presAssocID="{29D11366-E74E-41CA-B569-7E1C7FED18DA}" presName="tx1" presStyleLbl="revTx" presStyleIdx="0" presStyleCnt="4"/>
      <dgm:spPr/>
    </dgm:pt>
    <dgm:pt modelId="{9164EB50-31CC-42A1-B05E-228DAADDE00B}" type="pres">
      <dgm:prSet presAssocID="{29D11366-E74E-41CA-B569-7E1C7FED18DA}" presName="vert1" presStyleCnt="0"/>
      <dgm:spPr/>
    </dgm:pt>
    <dgm:pt modelId="{BAF14B1F-18CD-4E18-BA68-43815638C3A4}" type="pres">
      <dgm:prSet presAssocID="{D60AA687-E9BF-4DCF-851F-20647A5E621A}" presName="thickLine" presStyleLbl="alignNode1" presStyleIdx="1" presStyleCnt="4"/>
      <dgm:spPr/>
    </dgm:pt>
    <dgm:pt modelId="{FE00670B-CD39-41B8-9D1B-7B2AB2C4AF19}" type="pres">
      <dgm:prSet presAssocID="{D60AA687-E9BF-4DCF-851F-20647A5E621A}" presName="horz1" presStyleCnt="0"/>
      <dgm:spPr/>
    </dgm:pt>
    <dgm:pt modelId="{C3B1E678-86DD-47E3-B9DA-6E645F646312}" type="pres">
      <dgm:prSet presAssocID="{D60AA687-E9BF-4DCF-851F-20647A5E621A}" presName="tx1" presStyleLbl="revTx" presStyleIdx="1" presStyleCnt="4"/>
      <dgm:spPr/>
    </dgm:pt>
    <dgm:pt modelId="{54C97AB1-A454-4B0F-A065-031F4DA642D8}" type="pres">
      <dgm:prSet presAssocID="{D60AA687-E9BF-4DCF-851F-20647A5E621A}" presName="vert1" presStyleCnt="0"/>
      <dgm:spPr/>
    </dgm:pt>
    <dgm:pt modelId="{FFF7C798-451A-40CC-ACC5-4F70449AAD36}" type="pres">
      <dgm:prSet presAssocID="{95F94D77-4CE2-490B-B643-6A7D21917ABE}" presName="thickLine" presStyleLbl="alignNode1" presStyleIdx="2" presStyleCnt="4"/>
      <dgm:spPr/>
    </dgm:pt>
    <dgm:pt modelId="{09B72AB7-D1D7-4105-B3CD-33F50C72FC47}" type="pres">
      <dgm:prSet presAssocID="{95F94D77-4CE2-490B-B643-6A7D21917ABE}" presName="horz1" presStyleCnt="0"/>
      <dgm:spPr/>
    </dgm:pt>
    <dgm:pt modelId="{8905CEE1-90F8-4A6A-9BA6-BFEEBAD4C892}" type="pres">
      <dgm:prSet presAssocID="{95F94D77-4CE2-490B-B643-6A7D21917ABE}" presName="tx1" presStyleLbl="revTx" presStyleIdx="2" presStyleCnt="4"/>
      <dgm:spPr/>
    </dgm:pt>
    <dgm:pt modelId="{BA7F636A-A439-4AF9-94C7-496F05C2D7DC}" type="pres">
      <dgm:prSet presAssocID="{95F94D77-4CE2-490B-B643-6A7D21917ABE}" presName="vert1" presStyleCnt="0"/>
      <dgm:spPr/>
    </dgm:pt>
    <dgm:pt modelId="{8E69B58D-101F-49FF-9BC8-F04BDB5262E8}" type="pres">
      <dgm:prSet presAssocID="{12B84AC7-F315-40FD-94F8-53C13BCA5F95}" presName="thickLine" presStyleLbl="alignNode1" presStyleIdx="3" presStyleCnt="4"/>
      <dgm:spPr/>
    </dgm:pt>
    <dgm:pt modelId="{C63292EF-8AF6-4D40-9743-2AF5B1131A09}" type="pres">
      <dgm:prSet presAssocID="{12B84AC7-F315-40FD-94F8-53C13BCA5F95}" presName="horz1" presStyleCnt="0"/>
      <dgm:spPr/>
    </dgm:pt>
    <dgm:pt modelId="{AD88F25C-52E8-496D-BC9A-79F7D37F8CF6}" type="pres">
      <dgm:prSet presAssocID="{12B84AC7-F315-40FD-94F8-53C13BCA5F95}" presName="tx1" presStyleLbl="revTx" presStyleIdx="3" presStyleCnt="4"/>
      <dgm:spPr/>
    </dgm:pt>
    <dgm:pt modelId="{90C58CF5-9E96-4076-A167-C5193A0294DA}" type="pres">
      <dgm:prSet presAssocID="{12B84AC7-F315-40FD-94F8-53C13BCA5F95}" presName="vert1" presStyleCnt="0"/>
      <dgm:spPr/>
    </dgm:pt>
  </dgm:ptLst>
  <dgm:cxnLst>
    <dgm:cxn modelId="{03FA9861-7945-4A8C-87FD-5A5C1D2E9F1B}" type="presOf" srcId="{29D11366-E74E-41CA-B569-7E1C7FED18DA}" destId="{38A8E5D2-C860-40E1-A629-23F5D44AC7C7}" srcOrd="0" destOrd="0" presId="urn:microsoft.com/office/officeart/2008/layout/LinedList"/>
    <dgm:cxn modelId="{40B3B44B-7AC2-4C0A-810C-9422DCE7319B}" srcId="{77FC2A4F-8687-4A62-AEBE-428FC4812187}" destId="{D60AA687-E9BF-4DCF-851F-20647A5E621A}" srcOrd="1" destOrd="0" parTransId="{FFD03B48-D25B-4374-AA64-019D3C2B3E98}" sibTransId="{F86F0281-D6CC-4C54-994D-302D1847638A}"/>
    <dgm:cxn modelId="{555C964E-72E1-4F7F-B0AD-8A83B1FBE4E4}" type="presOf" srcId="{77FC2A4F-8687-4A62-AEBE-428FC4812187}" destId="{CEB3EFA6-5F28-4206-A100-FCA4E902821E}" srcOrd="0" destOrd="0" presId="urn:microsoft.com/office/officeart/2008/layout/LinedList"/>
    <dgm:cxn modelId="{B62A9350-4A09-4D4E-B4B4-81D29B261CA6}" type="presOf" srcId="{D60AA687-E9BF-4DCF-851F-20647A5E621A}" destId="{C3B1E678-86DD-47E3-B9DA-6E645F646312}" srcOrd="0" destOrd="0" presId="urn:microsoft.com/office/officeart/2008/layout/LinedList"/>
    <dgm:cxn modelId="{B9CE1E54-5581-42B3-89A4-E4B22F8AA976}" srcId="{77FC2A4F-8687-4A62-AEBE-428FC4812187}" destId="{95F94D77-4CE2-490B-B643-6A7D21917ABE}" srcOrd="2" destOrd="0" parTransId="{D30DE0E5-227D-451F-9159-B90F32817115}" sibTransId="{1FD5C5D2-B3DB-4173-8FAB-2E106A67EDDF}"/>
    <dgm:cxn modelId="{F752B67E-22FD-4808-9BCD-F37F67AFC80F}" type="presOf" srcId="{12B84AC7-F315-40FD-94F8-53C13BCA5F95}" destId="{AD88F25C-52E8-496D-BC9A-79F7D37F8CF6}" srcOrd="0" destOrd="0" presId="urn:microsoft.com/office/officeart/2008/layout/LinedList"/>
    <dgm:cxn modelId="{BE2AD4AC-EA20-4164-8E2F-43FDE6149506}" srcId="{77FC2A4F-8687-4A62-AEBE-428FC4812187}" destId="{12B84AC7-F315-40FD-94F8-53C13BCA5F95}" srcOrd="3" destOrd="0" parTransId="{15FCE803-BF2D-48BF-9688-26ED6201F8AF}" sibTransId="{51205230-F6BB-4744-B091-AD317AD728B8}"/>
    <dgm:cxn modelId="{D2A0A8E2-7307-478D-B72A-C82B3A2DAEE7}" type="presOf" srcId="{95F94D77-4CE2-490B-B643-6A7D21917ABE}" destId="{8905CEE1-90F8-4A6A-9BA6-BFEEBAD4C892}" srcOrd="0" destOrd="0" presId="urn:microsoft.com/office/officeart/2008/layout/LinedList"/>
    <dgm:cxn modelId="{54BE9BE7-5315-4E1B-BEEA-80E9C49689F8}" srcId="{77FC2A4F-8687-4A62-AEBE-428FC4812187}" destId="{29D11366-E74E-41CA-B569-7E1C7FED18DA}" srcOrd="0" destOrd="0" parTransId="{47AB4AE4-5EBB-431F-8FFA-68370766F1F3}" sibTransId="{FD845901-B9A7-4570-9849-6A6E632316F4}"/>
    <dgm:cxn modelId="{5E97B34C-2E55-49C5-9574-BAF8BF7AE438}" type="presParOf" srcId="{CEB3EFA6-5F28-4206-A100-FCA4E902821E}" destId="{BC3E01A4-1688-4E79-AB27-20B1F5E878E6}" srcOrd="0" destOrd="0" presId="urn:microsoft.com/office/officeart/2008/layout/LinedList"/>
    <dgm:cxn modelId="{FA8B9E0A-2C1D-456D-B572-7707DF3724E5}" type="presParOf" srcId="{CEB3EFA6-5F28-4206-A100-FCA4E902821E}" destId="{0C23A9E0-5DE7-43DB-96FE-97DD506AC57A}" srcOrd="1" destOrd="0" presId="urn:microsoft.com/office/officeart/2008/layout/LinedList"/>
    <dgm:cxn modelId="{24B8799A-E6B1-40FC-B287-91CE376102C2}" type="presParOf" srcId="{0C23A9E0-5DE7-43DB-96FE-97DD506AC57A}" destId="{38A8E5D2-C860-40E1-A629-23F5D44AC7C7}" srcOrd="0" destOrd="0" presId="urn:microsoft.com/office/officeart/2008/layout/LinedList"/>
    <dgm:cxn modelId="{93CEFB31-2861-4B79-9086-7270020928DA}" type="presParOf" srcId="{0C23A9E0-5DE7-43DB-96FE-97DD506AC57A}" destId="{9164EB50-31CC-42A1-B05E-228DAADDE00B}" srcOrd="1" destOrd="0" presId="urn:microsoft.com/office/officeart/2008/layout/LinedList"/>
    <dgm:cxn modelId="{EF7737A3-EC31-4333-AB1C-38F72E4689EA}" type="presParOf" srcId="{CEB3EFA6-5F28-4206-A100-FCA4E902821E}" destId="{BAF14B1F-18CD-4E18-BA68-43815638C3A4}" srcOrd="2" destOrd="0" presId="urn:microsoft.com/office/officeart/2008/layout/LinedList"/>
    <dgm:cxn modelId="{E92891F2-A5B2-4065-9BEF-F7B2D5780CF1}" type="presParOf" srcId="{CEB3EFA6-5F28-4206-A100-FCA4E902821E}" destId="{FE00670B-CD39-41B8-9D1B-7B2AB2C4AF19}" srcOrd="3" destOrd="0" presId="urn:microsoft.com/office/officeart/2008/layout/LinedList"/>
    <dgm:cxn modelId="{D499426D-E19E-49A0-9D6C-A5E047C309CC}" type="presParOf" srcId="{FE00670B-CD39-41B8-9D1B-7B2AB2C4AF19}" destId="{C3B1E678-86DD-47E3-B9DA-6E645F646312}" srcOrd="0" destOrd="0" presId="urn:microsoft.com/office/officeart/2008/layout/LinedList"/>
    <dgm:cxn modelId="{0E106FA3-D924-4BD4-80DD-27E3F7C874DA}" type="presParOf" srcId="{FE00670B-CD39-41B8-9D1B-7B2AB2C4AF19}" destId="{54C97AB1-A454-4B0F-A065-031F4DA642D8}" srcOrd="1" destOrd="0" presId="urn:microsoft.com/office/officeart/2008/layout/LinedList"/>
    <dgm:cxn modelId="{7933B2EC-9972-4331-8E16-508E2FF3984A}" type="presParOf" srcId="{CEB3EFA6-5F28-4206-A100-FCA4E902821E}" destId="{FFF7C798-451A-40CC-ACC5-4F70449AAD36}" srcOrd="4" destOrd="0" presId="urn:microsoft.com/office/officeart/2008/layout/LinedList"/>
    <dgm:cxn modelId="{707E48D3-3E0F-44BB-ABAF-F6045CF82AA3}" type="presParOf" srcId="{CEB3EFA6-5F28-4206-A100-FCA4E902821E}" destId="{09B72AB7-D1D7-4105-B3CD-33F50C72FC47}" srcOrd="5" destOrd="0" presId="urn:microsoft.com/office/officeart/2008/layout/LinedList"/>
    <dgm:cxn modelId="{2266B41C-5BEB-498E-B0F7-15F79DBCCCD2}" type="presParOf" srcId="{09B72AB7-D1D7-4105-B3CD-33F50C72FC47}" destId="{8905CEE1-90F8-4A6A-9BA6-BFEEBAD4C892}" srcOrd="0" destOrd="0" presId="urn:microsoft.com/office/officeart/2008/layout/LinedList"/>
    <dgm:cxn modelId="{8F04C601-4134-4E08-9E55-4431E850965F}" type="presParOf" srcId="{09B72AB7-D1D7-4105-B3CD-33F50C72FC47}" destId="{BA7F636A-A439-4AF9-94C7-496F05C2D7DC}" srcOrd="1" destOrd="0" presId="urn:microsoft.com/office/officeart/2008/layout/LinedList"/>
    <dgm:cxn modelId="{2BB6CF0A-F8D0-43FD-86B4-4886E0E25519}" type="presParOf" srcId="{CEB3EFA6-5F28-4206-A100-FCA4E902821E}" destId="{8E69B58D-101F-49FF-9BC8-F04BDB5262E8}" srcOrd="6" destOrd="0" presId="urn:microsoft.com/office/officeart/2008/layout/LinedList"/>
    <dgm:cxn modelId="{1C783367-95B9-4DF2-93A1-D51B28E554B2}" type="presParOf" srcId="{CEB3EFA6-5F28-4206-A100-FCA4E902821E}" destId="{C63292EF-8AF6-4D40-9743-2AF5B1131A09}" srcOrd="7" destOrd="0" presId="urn:microsoft.com/office/officeart/2008/layout/LinedList"/>
    <dgm:cxn modelId="{88E9FD98-64EE-498E-A5FF-D3E4BB74E26B}" type="presParOf" srcId="{C63292EF-8AF6-4D40-9743-2AF5B1131A09}" destId="{AD88F25C-52E8-496D-BC9A-79F7D37F8CF6}" srcOrd="0" destOrd="0" presId="urn:microsoft.com/office/officeart/2008/layout/LinedList"/>
    <dgm:cxn modelId="{1022F7FF-E815-4626-AB9D-2AC45B89D7A2}" type="presParOf" srcId="{C63292EF-8AF6-4D40-9743-2AF5B1131A09}" destId="{90C58CF5-9E96-4076-A167-C5193A0294D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4896CF-2279-434D-B8A4-D757FA6A14D0}" type="doc">
      <dgm:prSet loTypeId="urn:microsoft.com/office/officeart/2005/8/layout/process5" loCatId="process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C9C3E713-DA2A-43F0-B3B5-0F29FA116A41}">
      <dgm:prSet phldrT="[Text]"/>
      <dgm:spPr/>
      <dgm:t>
        <a:bodyPr/>
        <a:lstStyle/>
        <a:p>
          <a:r>
            <a:rPr lang="en-GB" dirty="0"/>
            <a:t>Stent  placement</a:t>
          </a:r>
        </a:p>
      </dgm:t>
    </dgm:pt>
    <dgm:pt modelId="{026F1B9E-CC8C-499C-998D-EA3B6D05FEF3}" type="parTrans" cxnId="{64E71CA0-95AA-4811-AABB-F9A672183308}">
      <dgm:prSet/>
      <dgm:spPr/>
      <dgm:t>
        <a:bodyPr/>
        <a:lstStyle/>
        <a:p>
          <a:endParaRPr lang="en-GB"/>
        </a:p>
      </dgm:t>
    </dgm:pt>
    <dgm:pt modelId="{DF59E18C-5E9D-4AEB-BE91-88BD3B3F7F4E}" type="sibTrans" cxnId="{64E71CA0-95AA-4811-AABB-F9A672183308}">
      <dgm:prSet/>
      <dgm:spPr/>
      <dgm:t>
        <a:bodyPr/>
        <a:lstStyle/>
        <a:p>
          <a:endParaRPr lang="en-GB"/>
        </a:p>
      </dgm:t>
    </dgm:pt>
    <dgm:pt modelId="{807A69BB-10E3-4615-9768-0379AA9524F7}">
      <dgm:prSet phldrT="[Text]"/>
      <dgm:spPr/>
      <dgm:t>
        <a:bodyPr/>
        <a:lstStyle/>
        <a:p>
          <a:r>
            <a:rPr lang="en-GB" dirty="0"/>
            <a:t>DCB deployment</a:t>
          </a:r>
        </a:p>
      </dgm:t>
    </dgm:pt>
    <dgm:pt modelId="{9EFA089A-F25E-4E6B-9AD0-32C9FAAC815E}" type="parTrans" cxnId="{600C4778-F070-4DCA-BEAF-A4F9A6EA6B9C}">
      <dgm:prSet/>
      <dgm:spPr/>
      <dgm:t>
        <a:bodyPr/>
        <a:lstStyle/>
        <a:p>
          <a:endParaRPr lang="en-GB"/>
        </a:p>
      </dgm:t>
    </dgm:pt>
    <dgm:pt modelId="{D6983EEE-463F-4D8D-A32B-F79109D4BB59}" type="sibTrans" cxnId="{600C4778-F070-4DCA-BEAF-A4F9A6EA6B9C}">
      <dgm:prSet/>
      <dgm:spPr/>
      <dgm:t>
        <a:bodyPr/>
        <a:lstStyle/>
        <a:p>
          <a:endParaRPr lang="en-GB"/>
        </a:p>
      </dgm:t>
    </dgm:pt>
    <dgm:pt modelId="{186E5D7E-2C64-49F4-9AA7-0D3A5F1C8674}">
      <dgm:prSet phldrT="[Text]"/>
      <dgm:spPr/>
      <dgm:t>
        <a:bodyPr/>
        <a:lstStyle/>
        <a:p>
          <a:r>
            <a:rPr lang="en-GB" dirty="0"/>
            <a:t>euthanasia</a:t>
          </a:r>
        </a:p>
      </dgm:t>
    </dgm:pt>
    <dgm:pt modelId="{3272F014-FA6F-4480-A84B-91BC4F869909}" type="parTrans" cxnId="{88B33C20-64C3-41F4-A6F2-2EA2C37807E9}">
      <dgm:prSet/>
      <dgm:spPr/>
      <dgm:t>
        <a:bodyPr/>
        <a:lstStyle/>
        <a:p>
          <a:endParaRPr lang="en-GB"/>
        </a:p>
      </dgm:t>
    </dgm:pt>
    <dgm:pt modelId="{738CFA60-3FD6-4BDB-B3F0-93C415EDFB59}" type="sibTrans" cxnId="{88B33C20-64C3-41F4-A6F2-2EA2C37807E9}">
      <dgm:prSet/>
      <dgm:spPr/>
      <dgm:t>
        <a:bodyPr/>
        <a:lstStyle/>
        <a:p>
          <a:endParaRPr lang="en-GB"/>
        </a:p>
      </dgm:t>
    </dgm:pt>
    <dgm:pt modelId="{91310160-3E28-4424-AE86-BA70C9F558C8}">
      <dgm:prSet phldrT="[Text]"/>
      <dgm:spPr/>
      <dgm:t>
        <a:bodyPr/>
        <a:lstStyle/>
        <a:p>
          <a:r>
            <a:rPr lang="en-GB" dirty="0"/>
            <a:t>SEM</a:t>
          </a:r>
        </a:p>
      </dgm:t>
    </dgm:pt>
    <dgm:pt modelId="{68A441AC-86BA-48AE-96F0-E51BFA88DA54}" type="parTrans" cxnId="{48E96902-A419-4FDB-A10A-E232C2A1FC48}">
      <dgm:prSet/>
      <dgm:spPr/>
      <dgm:t>
        <a:bodyPr/>
        <a:lstStyle/>
        <a:p>
          <a:endParaRPr lang="en-GB"/>
        </a:p>
      </dgm:t>
    </dgm:pt>
    <dgm:pt modelId="{528AD697-DC70-418E-8768-5756FB46BA4C}" type="sibTrans" cxnId="{48E96902-A419-4FDB-A10A-E232C2A1FC48}">
      <dgm:prSet/>
      <dgm:spPr/>
      <dgm:t>
        <a:bodyPr/>
        <a:lstStyle/>
        <a:p>
          <a:endParaRPr lang="en-GB"/>
        </a:p>
      </dgm:t>
    </dgm:pt>
    <dgm:pt modelId="{CB64146E-D886-41A2-BAFC-3B0750CE89D1}">
      <dgm:prSet phldrT="[Text]"/>
      <dgm:spPr/>
      <dgm:t>
        <a:bodyPr/>
        <a:lstStyle/>
        <a:p>
          <a:r>
            <a:rPr lang="en-GB" dirty="0"/>
            <a:t>Histopathological evaluation</a:t>
          </a:r>
        </a:p>
      </dgm:t>
    </dgm:pt>
    <dgm:pt modelId="{E3D2D3A5-4657-47FC-B663-C0499C8B2450}" type="parTrans" cxnId="{7C71793B-FF12-434F-9239-1D8596DC5B22}">
      <dgm:prSet/>
      <dgm:spPr/>
      <dgm:t>
        <a:bodyPr/>
        <a:lstStyle/>
        <a:p>
          <a:endParaRPr lang="en-GB"/>
        </a:p>
      </dgm:t>
    </dgm:pt>
    <dgm:pt modelId="{E4E99FB1-A71D-4B14-AB30-6B5FA329599F}" type="sibTrans" cxnId="{7C71793B-FF12-434F-9239-1D8596DC5B22}">
      <dgm:prSet/>
      <dgm:spPr/>
      <dgm:t>
        <a:bodyPr/>
        <a:lstStyle/>
        <a:p>
          <a:endParaRPr lang="en-GB"/>
        </a:p>
      </dgm:t>
    </dgm:pt>
    <dgm:pt modelId="{0DC837EB-27E2-48CA-B9B3-4ECF7BFA55AD}" type="pres">
      <dgm:prSet presAssocID="{564896CF-2279-434D-B8A4-D757FA6A14D0}" presName="diagram" presStyleCnt="0">
        <dgm:presLayoutVars>
          <dgm:dir/>
          <dgm:resizeHandles val="exact"/>
        </dgm:presLayoutVars>
      </dgm:prSet>
      <dgm:spPr/>
    </dgm:pt>
    <dgm:pt modelId="{BAB99534-66D9-4C32-B5B1-59404FA74384}" type="pres">
      <dgm:prSet presAssocID="{C9C3E713-DA2A-43F0-B3B5-0F29FA116A41}" presName="node" presStyleLbl="node1" presStyleIdx="0" presStyleCnt="5">
        <dgm:presLayoutVars>
          <dgm:bulletEnabled val="1"/>
        </dgm:presLayoutVars>
      </dgm:prSet>
      <dgm:spPr/>
    </dgm:pt>
    <dgm:pt modelId="{FE79A524-FBA9-4D84-A78E-671A3DE5770D}" type="pres">
      <dgm:prSet presAssocID="{DF59E18C-5E9D-4AEB-BE91-88BD3B3F7F4E}" presName="sibTrans" presStyleLbl="sibTrans2D1" presStyleIdx="0" presStyleCnt="4"/>
      <dgm:spPr/>
    </dgm:pt>
    <dgm:pt modelId="{5344CAE3-1D32-4BE4-A9F9-3B24F56EC3E5}" type="pres">
      <dgm:prSet presAssocID="{DF59E18C-5E9D-4AEB-BE91-88BD3B3F7F4E}" presName="connectorText" presStyleLbl="sibTrans2D1" presStyleIdx="0" presStyleCnt="4"/>
      <dgm:spPr/>
    </dgm:pt>
    <dgm:pt modelId="{46DA539C-6A44-46D0-A30F-3C45B9399876}" type="pres">
      <dgm:prSet presAssocID="{807A69BB-10E3-4615-9768-0379AA9524F7}" presName="node" presStyleLbl="node1" presStyleIdx="1" presStyleCnt="5">
        <dgm:presLayoutVars>
          <dgm:bulletEnabled val="1"/>
        </dgm:presLayoutVars>
      </dgm:prSet>
      <dgm:spPr/>
    </dgm:pt>
    <dgm:pt modelId="{C4152B97-B367-4A5C-9C8B-D85ED18E0B46}" type="pres">
      <dgm:prSet presAssocID="{D6983EEE-463F-4D8D-A32B-F79109D4BB59}" presName="sibTrans" presStyleLbl="sibTrans2D1" presStyleIdx="1" presStyleCnt="4"/>
      <dgm:spPr/>
    </dgm:pt>
    <dgm:pt modelId="{E8CFE624-E1DB-438C-A7DC-8F5B0B5EB7F2}" type="pres">
      <dgm:prSet presAssocID="{D6983EEE-463F-4D8D-A32B-F79109D4BB59}" presName="connectorText" presStyleLbl="sibTrans2D1" presStyleIdx="1" presStyleCnt="4"/>
      <dgm:spPr/>
    </dgm:pt>
    <dgm:pt modelId="{833583A1-418E-42CC-B87F-9993702AFDAD}" type="pres">
      <dgm:prSet presAssocID="{186E5D7E-2C64-49F4-9AA7-0D3A5F1C8674}" presName="node" presStyleLbl="node1" presStyleIdx="2" presStyleCnt="5">
        <dgm:presLayoutVars>
          <dgm:bulletEnabled val="1"/>
        </dgm:presLayoutVars>
      </dgm:prSet>
      <dgm:spPr/>
    </dgm:pt>
    <dgm:pt modelId="{6060A013-0A5C-4056-8027-120E587F6DAD}" type="pres">
      <dgm:prSet presAssocID="{738CFA60-3FD6-4BDB-B3F0-93C415EDFB59}" presName="sibTrans" presStyleLbl="sibTrans2D1" presStyleIdx="2" presStyleCnt="4"/>
      <dgm:spPr/>
    </dgm:pt>
    <dgm:pt modelId="{09CE9298-1FFD-41D1-AE7D-8FCF75AC7F46}" type="pres">
      <dgm:prSet presAssocID="{738CFA60-3FD6-4BDB-B3F0-93C415EDFB59}" presName="connectorText" presStyleLbl="sibTrans2D1" presStyleIdx="2" presStyleCnt="4"/>
      <dgm:spPr/>
    </dgm:pt>
    <dgm:pt modelId="{D2FF58D5-744D-4D44-B7F6-510FF28D031E}" type="pres">
      <dgm:prSet presAssocID="{91310160-3E28-4424-AE86-BA70C9F558C8}" presName="node" presStyleLbl="node1" presStyleIdx="3" presStyleCnt="5">
        <dgm:presLayoutVars>
          <dgm:bulletEnabled val="1"/>
        </dgm:presLayoutVars>
      </dgm:prSet>
      <dgm:spPr/>
    </dgm:pt>
    <dgm:pt modelId="{7617E9F2-D414-4346-83E6-A115976C7D59}" type="pres">
      <dgm:prSet presAssocID="{528AD697-DC70-418E-8768-5756FB46BA4C}" presName="sibTrans" presStyleLbl="sibTrans2D1" presStyleIdx="3" presStyleCnt="4"/>
      <dgm:spPr/>
    </dgm:pt>
    <dgm:pt modelId="{F4029346-B11B-41E0-A71C-B1961D8A3207}" type="pres">
      <dgm:prSet presAssocID="{528AD697-DC70-418E-8768-5756FB46BA4C}" presName="connectorText" presStyleLbl="sibTrans2D1" presStyleIdx="3" presStyleCnt="4"/>
      <dgm:spPr/>
    </dgm:pt>
    <dgm:pt modelId="{676F8EDF-14FC-4916-860C-03DDDC449335}" type="pres">
      <dgm:prSet presAssocID="{CB64146E-D886-41A2-BAFC-3B0750CE89D1}" presName="node" presStyleLbl="node1" presStyleIdx="4" presStyleCnt="5">
        <dgm:presLayoutVars>
          <dgm:bulletEnabled val="1"/>
        </dgm:presLayoutVars>
      </dgm:prSet>
      <dgm:spPr/>
    </dgm:pt>
  </dgm:ptLst>
  <dgm:cxnLst>
    <dgm:cxn modelId="{48E96902-A419-4FDB-A10A-E232C2A1FC48}" srcId="{564896CF-2279-434D-B8A4-D757FA6A14D0}" destId="{91310160-3E28-4424-AE86-BA70C9F558C8}" srcOrd="3" destOrd="0" parTransId="{68A441AC-86BA-48AE-96F0-E51BFA88DA54}" sibTransId="{528AD697-DC70-418E-8768-5756FB46BA4C}"/>
    <dgm:cxn modelId="{88B33C20-64C3-41F4-A6F2-2EA2C37807E9}" srcId="{564896CF-2279-434D-B8A4-D757FA6A14D0}" destId="{186E5D7E-2C64-49F4-9AA7-0D3A5F1C8674}" srcOrd="2" destOrd="0" parTransId="{3272F014-FA6F-4480-A84B-91BC4F869909}" sibTransId="{738CFA60-3FD6-4BDB-B3F0-93C415EDFB59}"/>
    <dgm:cxn modelId="{5BF1E12A-B395-4645-940D-7640A65C93AC}" type="presOf" srcId="{C9C3E713-DA2A-43F0-B3B5-0F29FA116A41}" destId="{BAB99534-66D9-4C32-B5B1-59404FA74384}" srcOrd="0" destOrd="0" presId="urn:microsoft.com/office/officeart/2005/8/layout/process5"/>
    <dgm:cxn modelId="{7C71793B-FF12-434F-9239-1D8596DC5B22}" srcId="{564896CF-2279-434D-B8A4-D757FA6A14D0}" destId="{CB64146E-D886-41A2-BAFC-3B0750CE89D1}" srcOrd="4" destOrd="0" parTransId="{E3D2D3A5-4657-47FC-B663-C0499C8B2450}" sibTransId="{E4E99FB1-A71D-4B14-AB30-6B5FA329599F}"/>
    <dgm:cxn modelId="{B3E86E42-1CFC-4C5F-8281-23DC35F4E339}" type="presOf" srcId="{CB64146E-D886-41A2-BAFC-3B0750CE89D1}" destId="{676F8EDF-14FC-4916-860C-03DDDC449335}" srcOrd="0" destOrd="0" presId="urn:microsoft.com/office/officeart/2005/8/layout/process5"/>
    <dgm:cxn modelId="{2AD7C863-210F-4E62-B0CD-A548D40C5B92}" type="presOf" srcId="{738CFA60-3FD6-4BDB-B3F0-93C415EDFB59}" destId="{09CE9298-1FFD-41D1-AE7D-8FCF75AC7F46}" srcOrd="1" destOrd="0" presId="urn:microsoft.com/office/officeart/2005/8/layout/process5"/>
    <dgm:cxn modelId="{CEB6D947-B07A-4FC2-A492-4BED7123E7BC}" type="presOf" srcId="{91310160-3E28-4424-AE86-BA70C9F558C8}" destId="{D2FF58D5-744D-4D44-B7F6-510FF28D031E}" srcOrd="0" destOrd="0" presId="urn:microsoft.com/office/officeart/2005/8/layout/process5"/>
    <dgm:cxn modelId="{39278648-21BF-4894-892B-DE35E3E82191}" type="presOf" srcId="{D6983EEE-463F-4D8D-A32B-F79109D4BB59}" destId="{E8CFE624-E1DB-438C-A7DC-8F5B0B5EB7F2}" srcOrd="1" destOrd="0" presId="urn:microsoft.com/office/officeart/2005/8/layout/process5"/>
    <dgm:cxn modelId="{94053076-7484-4777-8AD5-4B72F543D936}" type="presOf" srcId="{DF59E18C-5E9D-4AEB-BE91-88BD3B3F7F4E}" destId="{5344CAE3-1D32-4BE4-A9F9-3B24F56EC3E5}" srcOrd="1" destOrd="0" presId="urn:microsoft.com/office/officeart/2005/8/layout/process5"/>
    <dgm:cxn modelId="{CF2EAE57-B0C8-4615-A7A7-8641B2177B54}" type="presOf" srcId="{738CFA60-3FD6-4BDB-B3F0-93C415EDFB59}" destId="{6060A013-0A5C-4056-8027-120E587F6DAD}" srcOrd="0" destOrd="0" presId="urn:microsoft.com/office/officeart/2005/8/layout/process5"/>
    <dgm:cxn modelId="{600C4778-F070-4DCA-BEAF-A4F9A6EA6B9C}" srcId="{564896CF-2279-434D-B8A4-D757FA6A14D0}" destId="{807A69BB-10E3-4615-9768-0379AA9524F7}" srcOrd="1" destOrd="0" parTransId="{9EFA089A-F25E-4E6B-9AD0-32C9FAAC815E}" sibTransId="{D6983EEE-463F-4D8D-A32B-F79109D4BB59}"/>
    <dgm:cxn modelId="{556A687B-61E2-439A-8ED9-72C70B133F4C}" type="presOf" srcId="{564896CF-2279-434D-B8A4-D757FA6A14D0}" destId="{0DC837EB-27E2-48CA-B9B3-4ECF7BFA55AD}" srcOrd="0" destOrd="0" presId="urn:microsoft.com/office/officeart/2005/8/layout/process5"/>
    <dgm:cxn modelId="{467DBB96-133B-464D-96F0-000F8B2685DC}" type="presOf" srcId="{186E5D7E-2C64-49F4-9AA7-0D3A5F1C8674}" destId="{833583A1-418E-42CC-B87F-9993702AFDAD}" srcOrd="0" destOrd="0" presId="urn:microsoft.com/office/officeart/2005/8/layout/process5"/>
    <dgm:cxn modelId="{64E71CA0-95AA-4811-AABB-F9A672183308}" srcId="{564896CF-2279-434D-B8A4-D757FA6A14D0}" destId="{C9C3E713-DA2A-43F0-B3B5-0F29FA116A41}" srcOrd="0" destOrd="0" parTransId="{026F1B9E-CC8C-499C-998D-EA3B6D05FEF3}" sibTransId="{DF59E18C-5E9D-4AEB-BE91-88BD3B3F7F4E}"/>
    <dgm:cxn modelId="{23946BBD-B770-4BB2-BF4E-82E2301C8C3A}" type="presOf" srcId="{807A69BB-10E3-4615-9768-0379AA9524F7}" destId="{46DA539C-6A44-46D0-A30F-3C45B9399876}" srcOrd="0" destOrd="0" presId="urn:microsoft.com/office/officeart/2005/8/layout/process5"/>
    <dgm:cxn modelId="{1B56D8C7-7A94-4B4D-B1C3-B506670A99C8}" type="presOf" srcId="{528AD697-DC70-418E-8768-5756FB46BA4C}" destId="{F4029346-B11B-41E0-A71C-B1961D8A3207}" srcOrd="1" destOrd="0" presId="urn:microsoft.com/office/officeart/2005/8/layout/process5"/>
    <dgm:cxn modelId="{79328ACA-92BD-4688-8C18-815DA1F583E3}" type="presOf" srcId="{528AD697-DC70-418E-8768-5756FB46BA4C}" destId="{7617E9F2-D414-4346-83E6-A115976C7D59}" srcOrd="0" destOrd="0" presId="urn:microsoft.com/office/officeart/2005/8/layout/process5"/>
    <dgm:cxn modelId="{79F016DE-5ED0-4C22-B5B6-A7BDDCBBDF04}" type="presOf" srcId="{D6983EEE-463F-4D8D-A32B-F79109D4BB59}" destId="{C4152B97-B367-4A5C-9C8B-D85ED18E0B46}" srcOrd="0" destOrd="0" presId="urn:microsoft.com/office/officeart/2005/8/layout/process5"/>
    <dgm:cxn modelId="{57C5E6EE-875B-4295-BB96-1E758E17AA1B}" type="presOf" srcId="{DF59E18C-5E9D-4AEB-BE91-88BD3B3F7F4E}" destId="{FE79A524-FBA9-4D84-A78E-671A3DE5770D}" srcOrd="0" destOrd="0" presId="urn:microsoft.com/office/officeart/2005/8/layout/process5"/>
    <dgm:cxn modelId="{FB3953E9-40B1-448D-AA9F-F8BBF971248E}" type="presParOf" srcId="{0DC837EB-27E2-48CA-B9B3-4ECF7BFA55AD}" destId="{BAB99534-66D9-4C32-B5B1-59404FA74384}" srcOrd="0" destOrd="0" presId="urn:microsoft.com/office/officeart/2005/8/layout/process5"/>
    <dgm:cxn modelId="{DDDAEAD7-976F-4532-A488-4D26AF076B2B}" type="presParOf" srcId="{0DC837EB-27E2-48CA-B9B3-4ECF7BFA55AD}" destId="{FE79A524-FBA9-4D84-A78E-671A3DE5770D}" srcOrd="1" destOrd="0" presId="urn:microsoft.com/office/officeart/2005/8/layout/process5"/>
    <dgm:cxn modelId="{A7A57B70-7CA6-453A-9246-327A95E58AE8}" type="presParOf" srcId="{FE79A524-FBA9-4D84-A78E-671A3DE5770D}" destId="{5344CAE3-1D32-4BE4-A9F9-3B24F56EC3E5}" srcOrd="0" destOrd="0" presId="urn:microsoft.com/office/officeart/2005/8/layout/process5"/>
    <dgm:cxn modelId="{D0F602C1-0830-4EEC-84B3-9010B9382974}" type="presParOf" srcId="{0DC837EB-27E2-48CA-B9B3-4ECF7BFA55AD}" destId="{46DA539C-6A44-46D0-A30F-3C45B9399876}" srcOrd="2" destOrd="0" presId="urn:microsoft.com/office/officeart/2005/8/layout/process5"/>
    <dgm:cxn modelId="{F92ABCCB-A7CD-4EB6-8A9E-E8F026B4264F}" type="presParOf" srcId="{0DC837EB-27E2-48CA-B9B3-4ECF7BFA55AD}" destId="{C4152B97-B367-4A5C-9C8B-D85ED18E0B46}" srcOrd="3" destOrd="0" presId="urn:microsoft.com/office/officeart/2005/8/layout/process5"/>
    <dgm:cxn modelId="{825E9EA5-81D9-4053-A6D6-326C62FA9587}" type="presParOf" srcId="{C4152B97-B367-4A5C-9C8B-D85ED18E0B46}" destId="{E8CFE624-E1DB-438C-A7DC-8F5B0B5EB7F2}" srcOrd="0" destOrd="0" presId="urn:microsoft.com/office/officeart/2005/8/layout/process5"/>
    <dgm:cxn modelId="{012CA9CE-BCE3-4C8E-8879-913288BB8A2C}" type="presParOf" srcId="{0DC837EB-27E2-48CA-B9B3-4ECF7BFA55AD}" destId="{833583A1-418E-42CC-B87F-9993702AFDAD}" srcOrd="4" destOrd="0" presId="urn:microsoft.com/office/officeart/2005/8/layout/process5"/>
    <dgm:cxn modelId="{E034871B-241D-4827-A56D-10D38D444940}" type="presParOf" srcId="{0DC837EB-27E2-48CA-B9B3-4ECF7BFA55AD}" destId="{6060A013-0A5C-4056-8027-120E587F6DAD}" srcOrd="5" destOrd="0" presId="urn:microsoft.com/office/officeart/2005/8/layout/process5"/>
    <dgm:cxn modelId="{BACEB29D-F911-412D-9C59-D93980F45CFD}" type="presParOf" srcId="{6060A013-0A5C-4056-8027-120E587F6DAD}" destId="{09CE9298-1FFD-41D1-AE7D-8FCF75AC7F46}" srcOrd="0" destOrd="0" presId="urn:microsoft.com/office/officeart/2005/8/layout/process5"/>
    <dgm:cxn modelId="{BE20BE32-C95E-4865-9390-D845D978CE3E}" type="presParOf" srcId="{0DC837EB-27E2-48CA-B9B3-4ECF7BFA55AD}" destId="{D2FF58D5-744D-4D44-B7F6-510FF28D031E}" srcOrd="6" destOrd="0" presId="urn:microsoft.com/office/officeart/2005/8/layout/process5"/>
    <dgm:cxn modelId="{EA405ABD-1F2E-4312-82AE-F8B1A6942176}" type="presParOf" srcId="{0DC837EB-27E2-48CA-B9B3-4ECF7BFA55AD}" destId="{7617E9F2-D414-4346-83E6-A115976C7D59}" srcOrd="7" destOrd="0" presId="urn:microsoft.com/office/officeart/2005/8/layout/process5"/>
    <dgm:cxn modelId="{077F2217-606B-40F8-B302-F09C9024DF2C}" type="presParOf" srcId="{7617E9F2-D414-4346-83E6-A115976C7D59}" destId="{F4029346-B11B-41E0-A71C-B1961D8A3207}" srcOrd="0" destOrd="0" presId="urn:microsoft.com/office/officeart/2005/8/layout/process5"/>
    <dgm:cxn modelId="{C0AA94CC-6D07-4FC3-929E-B2E6C91CD986}" type="presParOf" srcId="{0DC837EB-27E2-48CA-B9B3-4ECF7BFA55AD}" destId="{676F8EDF-14FC-4916-860C-03DDDC449335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9D80AA-E9C0-46A8-B1E5-5A49089320F6}" type="doc">
      <dgm:prSet loTypeId="urn:microsoft.com/office/officeart/2005/8/layout/hierarchy2" loCatId="hierarchy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AC391833-83C9-4E6A-B30B-BABDBCC09D42}">
      <dgm:prSet phldrT="[Text]"/>
      <dgm:spPr/>
      <dgm:t>
        <a:bodyPr/>
        <a:lstStyle/>
        <a:p>
          <a:r>
            <a:rPr lang="el-GR" dirty="0"/>
            <a:t>32 </a:t>
          </a:r>
          <a:r>
            <a:rPr lang="en-GB" dirty="0"/>
            <a:t>DCB</a:t>
          </a:r>
        </a:p>
      </dgm:t>
    </dgm:pt>
    <dgm:pt modelId="{A3208D32-3678-45E9-A25F-6B2D219F95D3}" type="parTrans" cxnId="{BE90FE11-4D8A-4DFD-A76A-D5EC2907CBDE}">
      <dgm:prSet/>
      <dgm:spPr/>
      <dgm:t>
        <a:bodyPr/>
        <a:lstStyle/>
        <a:p>
          <a:endParaRPr lang="en-GB"/>
        </a:p>
      </dgm:t>
    </dgm:pt>
    <dgm:pt modelId="{92A0FCF1-704F-4839-8B44-8D950AB1021B}" type="sibTrans" cxnId="{BE90FE11-4D8A-4DFD-A76A-D5EC2907CBDE}">
      <dgm:prSet/>
      <dgm:spPr/>
      <dgm:t>
        <a:bodyPr/>
        <a:lstStyle/>
        <a:p>
          <a:endParaRPr lang="en-GB"/>
        </a:p>
      </dgm:t>
    </dgm:pt>
    <dgm:pt modelId="{4E030B66-AA13-4B0B-A9DF-4E4CC35D3F05}">
      <dgm:prSet phldrT="[Text]"/>
      <dgm:spPr/>
      <dgm:t>
        <a:bodyPr/>
        <a:lstStyle/>
        <a:p>
          <a:r>
            <a:rPr lang="en-GB" dirty="0"/>
            <a:t>16 animals (16 naïve SFA ,16 stented SFA)</a:t>
          </a:r>
        </a:p>
      </dgm:t>
    </dgm:pt>
    <dgm:pt modelId="{605490B7-57CC-4653-8BF7-7DC93595B107}" type="parTrans" cxnId="{231ADABA-15E7-4848-85FC-D33098B10DF7}">
      <dgm:prSet/>
      <dgm:spPr/>
      <dgm:t>
        <a:bodyPr/>
        <a:lstStyle/>
        <a:p>
          <a:endParaRPr lang="en-GB"/>
        </a:p>
      </dgm:t>
    </dgm:pt>
    <dgm:pt modelId="{3F1792BA-8BC6-4C8C-9502-DA2410F549C4}" type="sibTrans" cxnId="{231ADABA-15E7-4848-85FC-D33098B10DF7}">
      <dgm:prSet/>
      <dgm:spPr/>
      <dgm:t>
        <a:bodyPr/>
        <a:lstStyle/>
        <a:p>
          <a:endParaRPr lang="en-GB"/>
        </a:p>
      </dgm:t>
    </dgm:pt>
    <dgm:pt modelId="{BA76E36B-9F88-4B6B-88AF-83C395637600}">
      <dgm:prSet phldrT="[Text]"/>
      <dgm:spPr/>
      <dgm:t>
        <a:bodyPr/>
        <a:lstStyle/>
        <a:p>
          <a:r>
            <a:rPr lang="en-GB" dirty="0"/>
            <a:t>8 at NKUA &amp; BRFAA</a:t>
          </a:r>
        </a:p>
      </dgm:t>
    </dgm:pt>
    <dgm:pt modelId="{C11D945F-341E-4191-9AC6-8C74FEFE8608}" type="parTrans" cxnId="{B774A813-0423-4671-BFE8-45982B8FACEE}">
      <dgm:prSet/>
      <dgm:spPr/>
      <dgm:t>
        <a:bodyPr/>
        <a:lstStyle/>
        <a:p>
          <a:endParaRPr lang="en-GB"/>
        </a:p>
      </dgm:t>
    </dgm:pt>
    <dgm:pt modelId="{BC1D8CF5-C851-4ADB-966C-2C05E0F67C2A}" type="sibTrans" cxnId="{B774A813-0423-4671-BFE8-45982B8FACEE}">
      <dgm:prSet/>
      <dgm:spPr/>
      <dgm:t>
        <a:bodyPr/>
        <a:lstStyle/>
        <a:p>
          <a:endParaRPr lang="en-GB"/>
        </a:p>
      </dgm:t>
    </dgm:pt>
    <dgm:pt modelId="{19E3D8B5-0173-416B-9786-433E57CBE32C}">
      <dgm:prSet phldrT="[Text]"/>
      <dgm:spPr/>
      <dgm:t>
        <a:bodyPr/>
        <a:lstStyle/>
        <a:p>
          <a:r>
            <a:rPr lang="en-GB" dirty="0"/>
            <a:t>8 CBSET</a:t>
          </a:r>
        </a:p>
      </dgm:t>
    </dgm:pt>
    <dgm:pt modelId="{AA3D7631-E278-4204-BC15-2387E81CC554}" type="parTrans" cxnId="{DBBB389A-2CE5-45DD-A11E-3685C6D73957}">
      <dgm:prSet/>
      <dgm:spPr/>
      <dgm:t>
        <a:bodyPr/>
        <a:lstStyle/>
        <a:p>
          <a:endParaRPr lang="en-GB"/>
        </a:p>
      </dgm:t>
    </dgm:pt>
    <dgm:pt modelId="{409F3B60-3E0C-4D55-92C4-20255317F9C3}" type="sibTrans" cxnId="{DBBB389A-2CE5-45DD-A11E-3685C6D73957}">
      <dgm:prSet/>
      <dgm:spPr/>
      <dgm:t>
        <a:bodyPr/>
        <a:lstStyle/>
        <a:p>
          <a:endParaRPr lang="en-GB"/>
        </a:p>
      </dgm:t>
    </dgm:pt>
    <dgm:pt modelId="{B6EC572F-C919-4327-BA1F-0535D02BA357}" type="pres">
      <dgm:prSet presAssocID="{659D80AA-E9C0-46A8-B1E5-5A49089320F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8296B8C-11B6-4209-92AC-10196ED8F62E}" type="pres">
      <dgm:prSet presAssocID="{AC391833-83C9-4E6A-B30B-BABDBCC09D42}" presName="root1" presStyleCnt="0"/>
      <dgm:spPr/>
    </dgm:pt>
    <dgm:pt modelId="{7AA17075-6B15-48B5-9018-70D895FF86F6}" type="pres">
      <dgm:prSet presAssocID="{AC391833-83C9-4E6A-B30B-BABDBCC09D42}" presName="LevelOneTextNode" presStyleLbl="node0" presStyleIdx="0" presStyleCnt="1">
        <dgm:presLayoutVars>
          <dgm:chPref val="3"/>
        </dgm:presLayoutVars>
      </dgm:prSet>
      <dgm:spPr/>
    </dgm:pt>
    <dgm:pt modelId="{9C4A27E5-4925-42A7-A1F9-633906922F49}" type="pres">
      <dgm:prSet presAssocID="{AC391833-83C9-4E6A-B30B-BABDBCC09D42}" presName="level2hierChild" presStyleCnt="0"/>
      <dgm:spPr/>
    </dgm:pt>
    <dgm:pt modelId="{C6062752-78F4-45F7-9122-CA0208198EAE}" type="pres">
      <dgm:prSet presAssocID="{605490B7-57CC-4653-8BF7-7DC93595B107}" presName="conn2-1" presStyleLbl="parChTrans1D2" presStyleIdx="0" presStyleCnt="1"/>
      <dgm:spPr/>
    </dgm:pt>
    <dgm:pt modelId="{A1A10F83-8E3F-4804-9926-593802C33D40}" type="pres">
      <dgm:prSet presAssocID="{605490B7-57CC-4653-8BF7-7DC93595B107}" presName="connTx" presStyleLbl="parChTrans1D2" presStyleIdx="0" presStyleCnt="1"/>
      <dgm:spPr/>
    </dgm:pt>
    <dgm:pt modelId="{471A9C20-73DC-48BA-B81D-1262D50C9879}" type="pres">
      <dgm:prSet presAssocID="{4E030B66-AA13-4B0B-A9DF-4E4CC35D3F05}" presName="root2" presStyleCnt="0"/>
      <dgm:spPr/>
    </dgm:pt>
    <dgm:pt modelId="{651D88FB-CD07-47B2-91DF-5FDCDCFC6F88}" type="pres">
      <dgm:prSet presAssocID="{4E030B66-AA13-4B0B-A9DF-4E4CC35D3F05}" presName="LevelTwoTextNode" presStyleLbl="node2" presStyleIdx="0" presStyleCnt="1">
        <dgm:presLayoutVars>
          <dgm:chPref val="3"/>
        </dgm:presLayoutVars>
      </dgm:prSet>
      <dgm:spPr/>
    </dgm:pt>
    <dgm:pt modelId="{AF2F3300-C7EA-4BAB-A6BC-2EA2C80F5659}" type="pres">
      <dgm:prSet presAssocID="{4E030B66-AA13-4B0B-A9DF-4E4CC35D3F05}" presName="level3hierChild" presStyleCnt="0"/>
      <dgm:spPr/>
    </dgm:pt>
    <dgm:pt modelId="{D57CE00E-389B-40C6-AF2A-21CE2754960B}" type="pres">
      <dgm:prSet presAssocID="{C11D945F-341E-4191-9AC6-8C74FEFE8608}" presName="conn2-1" presStyleLbl="parChTrans1D3" presStyleIdx="0" presStyleCnt="2"/>
      <dgm:spPr/>
    </dgm:pt>
    <dgm:pt modelId="{9761434C-A848-4924-829F-4853CB301879}" type="pres">
      <dgm:prSet presAssocID="{C11D945F-341E-4191-9AC6-8C74FEFE8608}" presName="connTx" presStyleLbl="parChTrans1D3" presStyleIdx="0" presStyleCnt="2"/>
      <dgm:spPr/>
    </dgm:pt>
    <dgm:pt modelId="{FBC5D3CA-05AF-4AD3-AEF2-E3DDDD605F30}" type="pres">
      <dgm:prSet presAssocID="{BA76E36B-9F88-4B6B-88AF-83C395637600}" presName="root2" presStyleCnt="0"/>
      <dgm:spPr/>
    </dgm:pt>
    <dgm:pt modelId="{23487D02-0A02-48A1-848A-1B5DDC60AF4B}" type="pres">
      <dgm:prSet presAssocID="{BA76E36B-9F88-4B6B-88AF-83C395637600}" presName="LevelTwoTextNode" presStyleLbl="node3" presStyleIdx="0" presStyleCnt="2">
        <dgm:presLayoutVars>
          <dgm:chPref val="3"/>
        </dgm:presLayoutVars>
      </dgm:prSet>
      <dgm:spPr/>
    </dgm:pt>
    <dgm:pt modelId="{59E548F7-1902-4A52-939E-362AF5A0F9FF}" type="pres">
      <dgm:prSet presAssocID="{BA76E36B-9F88-4B6B-88AF-83C395637600}" presName="level3hierChild" presStyleCnt="0"/>
      <dgm:spPr/>
    </dgm:pt>
    <dgm:pt modelId="{619AA060-D6FD-4A61-90F0-96655B52BB49}" type="pres">
      <dgm:prSet presAssocID="{AA3D7631-E278-4204-BC15-2387E81CC554}" presName="conn2-1" presStyleLbl="parChTrans1D3" presStyleIdx="1" presStyleCnt="2"/>
      <dgm:spPr/>
    </dgm:pt>
    <dgm:pt modelId="{EA10BE79-685A-4BE6-A7C5-8F9DEC2BAC69}" type="pres">
      <dgm:prSet presAssocID="{AA3D7631-E278-4204-BC15-2387E81CC554}" presName="connTx" presStyleLbl="parChTrans1D3" presStyleIdx="1" presStyleCnt="2"/>
      <dgm:spPr/>
    </dgm:pt>
    <dgm:pt modelId="{57452060-BA96-4899-85FB-7634BD10D31A}" type="pres">
      <dgm:prSet presAssocID="{19E3D8B5-0173-416B-9786-433E57CBE32C}" presName="root2" presStyleCnt="0"/>
      <dgm:spPr/>
    </dgm:pt>
    <dgm:pt modelId="{852B278A-5810-4C89-AAA8-3C94C312EF83}" type="pres">
      <dgm:prSet presAssocID="{19E3D8B5-0173-416B-9786-433E57CBE32C}" presName="LevelTwoTextNode" presStyleLbl="node3" presStyleIdx="1" presStyleCnt="2">
        <dgm:presLayoutVars>
          <dgm:chPref val="3"/>
        </dgm:presLayoutVars>
      </dgm:prSet>
      <dgm:spPr/>
    </dgm:pt>
    <dgm:pt modelId="{8609DA93-5012-4036-B058-EAAD5A88E0FA}" type="pres">
      <dgm:prSet presAssocID="{19E3D8B5-0173-416B-9786-433E57CBE32C}" presName="level3hierChild" presStyleCnt="0"/>
      <dgm:spPr/>
    </dgm:pt>
  </dgm:ptLst>
  <dgm:cxnLst>
    <dgm:cxn modelId="{BE90FE11-4D8A-4DFD-A76A-D5EC2907CBDE}" srcId="{659D80AA-E9C0-46A8-B1E5-5A49089320F6}" destId="{AC391833-83C9-4E6A-B30B-BABDBCC09D42}" srcOrd="0" destOrd="0" parTransId="{A3208D32-3678-45E9-A25F-6B2D219F95D3}" sibTransId="{92A0FCF1-704F-4839-8B44-8D950AB1021B}"/>
    <dgm:cxn modelId="{B774A813-0423-4671-BFE8-45982B8FACEE}" srcId="{4E030B66-AA13-4B0B-A9DF-4E4CC35D3F05}" destId="{BA76E36B-9F88-4B6B-88AF-83C395637600}" srcOrd="0" destOrd="0" parTransId="{C11D945F-341E-4191-9AC6-8C74FEFE8608}" sibTransId="{BC1D8CF5-C851-4ADB-966C-2C05E0F67C2A}"/>
    <dgm:cxn modelId="{4CAEB66B-1DB8-4251-8F98-E9BA23242667}" type="presOf" srcId="{C11D945F-341E-4191-9AC6-8C74FEFE8608}" destId="{D57CE00E-389B-40C6-AF2A-21CE2754960B}" srcOrd="0" destOrd="0" presId="urn:microsoft.com/office/officeart/2005/8/layout/hierarchy2"/>
    <dgm:cxn modelId="{C8BFF05A-4EE0-445F-9105-7FA30D3C7718}" type="presOf" srcId="{AA3D7631-E278-4204-BC15-2387E81CC554}" destId="{619AA060-D6FD-4A61-90F0-96655B52BB49}" srcOrd="0" destOrd="0" presId="urn:microsoft.com/office/officeart/2005/8/layout/hierarchy2"/>
    <dgm:cxn modelId="{09A9207C-3D77-42F4-9C39-D0EEDA6A59A7}" type="presOf" srcId="{AC391833-83C9-4E6A-B30B-BABDBCC09D42}" destId="{7AA17075-6B15-48B5-9018-70D895FF86F6}" srcOrd="0" destOrd="0" presId="urn:microsoft.com/office/officeart/2005/8/layout/hierarchy2"/>
    <dgm:cxn modelId="{9896048C-0A34-409A-BA75-FA0436EE8F89}" type="presOf" srcId="{AA3D7631-E278-4204-BC15-2387E81CC554}" destId="{EA10BE79-685A-4BE6-A7C5-8F9DEC2BAC69}" srcOrd="1" destOrd="0" presId="urn:microsoft.com/office/officeart/2005/8/layout/hierarchy2"/>
    <dgm:cxn modelId="{D0EAB197-BFEF-4260-90FC-4D9B1FC3443D}" type="presOf" srcId="{C11D945F-341E-4191-9AC6-8C74FEFE8608}" destId="{9761434C-A848-4924-829F-4853CB301879}" srcOrd="1" destOrd="0" presId="urn:microsoft.com/office/officeart/2005/8/layout/hierarchy2"/>
    <dgm:cxn modelId="{DBBB389A-2CE5-45DD-A11E-3685C6D73957}" srcId="{4E030B66-AA13-4B0B-A9DF-4E4CC35D3F05}" destId="{19E3D8B5-0173-416B-9786-433E57CBE32C}" srcOrd="1" destOrd="0" parTransId="{AA3D7631-E278-4204-BC15-2387E81CC554}" sibTransId="{409F3B60-3E0C-4D55-92C4-20255317F9C3}"/>
    <dgm:cxn modelId="{FE590B9B-D24E-47D3-AD57-35207C2A5395}" type="presOf" srcId="{605490B7-57CC-4653-8BF7-7DC93595B107}" destId="{C6062752-78F4-45F7-9122-CA0208198EAE}" srcOrd="0" destOrd="0" presId="urn:microsoft.com/office/officeart/2005/8/layout/hierarchy2"/>
    <dgm:cxn modelId="{231ADABA-15E7-4848-85FC-D33098B10DF7}" srcId="{AC391833-83C9-4E6A-B30B-BABDBCC09D42}" destId="{4E030B66-AA13-4B0B-A9DF-4E4CC35D3F05}" srcOrd="0" destOrd="0" parTransId="{605490B7-57CC-4653-8BF7-7DC93595B107}" sibTransId="{3F1792BA-8BC6-4C8C-9502-DA2410F549C4}"/>
    <dgm:cxn modelId="{B97172BC-1582-43B3-A767-5530710557A1}" type="presOf" srcId="{BA76E36B-9F88-4B6B-88AF-83C395637600}" destId="{23487D02-0A02-48A1-848A-1B5DDC60AF4B}" srcOrd="0" destOrd="0" presId="urn:microsoft.com/office/officeart/2005/8/layout/hierarchy2"/>
    <dgm:cxn modelId="{E6BB9ABF-FFD7-4B85-8803-15048A352A63}" type="presOf" srcId="{4E030B66-AA13-4B0B-A9DF-4E4CC35D3F05}" destId="{651D88FB-CD07-47B2-91DF-5FDCDCFC6F88}" srcOrd="0" destOrd="0" presId="urn:microsoft.com/office/officeart/2005/8/layout/hierarchy2"/>
    <dgm:cxn modelId="{68A4BAD1-EDF0-4D47-991A-2ABC2B87430D}" type="presOf" srcId="{19E3D8B5-0173-416B-9786-433E57CBE32C}" destId="{852B278A-5810-4C89-AAA8-3C94C312EF83}" srcOrd="0" destOrd="0" presId="urn:microsoft.com/office/officeart/2005/8/layout/hierarchy2"/>
    <dgm:cxn modelId="{8355ECE9-C12D-4EC5-8CC4-5F13EC034A9D}" type="presOf" srcId="{659D80AA-E9C0-46A8-B1E5-5A49089320F6}" destId="{B6EC572F-C919-4327-BA1F-0535D02BA357}" srcOrd="0" destOrd="0" presId="urn:microsoft.com/office/officeart/2005/8/layout/hierarchy2"/>
    <dgm:cxn modelId="{D94371FF-07E7-449D-88F8-60AE8724052D}" type="presOf" srcId="{605490B7-57CC-4653-8BF7-7DC93595B107}" destId="{A1A10F83-8E3F-4804-9926-593802C33D40}" srcOrd="1" destOrd="0" presId="urn:microsoft.com/office/officeart/2005/8/layout/hierarchy2"/>
    <dgm:cxn modelId="{2FCFBA27-4400-4D33-9EF1-50727EB47F10}" type="presParOf" srcId="{B6EC572F-C919-4327-BA1F-0535D02BA357}" destId="{C8296B8C-11B6-4209-92AC-10196ED8F62E}" srcOrd="0" destOrd="0" presId="urn:microsoft.com/office/officeart/2005/8/layout/hierarchy2"/>
    <dgm:cxn modelId="{04A04906-0837-432C-8D5B-D8541F3FA307}" type="presParOf" srcId="{C8296B8C-11B6-4209-92AC-10196ED8F62E}" destId="{7AA17075-6B15-48B5-9018-70D895FF86F6}" srcOrd="0" destOrd="0" presId="urn:microsoft.com/office/officeart/2005/8/layout/hierarchy2"/>
    <dgm:cxn modelId="{07A8E341-9668-4702-AEC9-6CCF076DA220}" type="presParOf" srcId="{C8296B8C-11B6-4209-92AC-10196ED8F62E}" destId="{9C4A27E5-4925-42A7-A1F9-633906922F49}" srcOrd="1" destOrd="0" presId="urn:microsoft.com/office/officeart/2005/8/layout/hierarchy2"/>
    <dgm:cxn modelId="{297B07EF-7572-403A-9836-E6230D488E51}" type="presParOf" srcId="{9C4A27E5-4925-42A7-A1F9-633906922F49}" destId="{C6062752-78F4-45F7-9122-CA0208198EAE}" srcOrd="0" destOrd="0" presId="urn:microsoft.com/office/officeart/2005/8/layout/hierarchy2"/>
    <dgm:cxn modelId="{B1229E2C-2C00-4FDF-B25A-055908C1AC85}" type="presParOf" srcId="{C6062752-78F4-45F7-9122-CA0208198EAE}" destId="{A1A10F83-8E3F-4804-9926-593802C33D40}" srcOrd="0" destOrd="0" presId="urn:microsoft.com/office/officeart/2005/8/layout/hierarchy2"/>
    <dgm:cxn modelId="{705747BF-CD34-46E7-B64D-37F3D5463B61}" type="presParOf" srcId="{9C4A27E5-4925-42A7-A1F9-633906922F49}" destId="{471A9C20-73DC-48BA-B81D-1262D50C9879}" srcOrd="1" destOrd="0" presId="urn:microsoft.com/office/officeart/2005/8/layout/hierarchy2"/>
    <dgm:cxn modelId="{96B81D78-5951-4576-87EE-1D42209D58C8}" type="presParOf" srcId="{471A9C20-73DC-48BA-B81D-1262D50C9879}" destId="{651D88FB-CD07-47B2-91DF-5FDCDCFC6F88}" srcOrd="0" destOrd="0" presId="urn:microsoft.com/office/officeart/2005/8/layout/hierarchy2"/>
    <dgm:cxn modelId="{8AAB26CF-A4D0-4EDB-A987-BF0A733A9FDB}" type="presParOf" srcId="{471A9C20-73DC-48BA-B81D-1262D50C9879}" destId="{AF2F3300-C7EA-4BAB-A6BC-2EA2C80F5659}" srcOrd="1" destOrd="0" presId="urn:microsoft.com/office/officeart/2005/8/layout/hierarchy2"/>
    <dgm:cxn modelId="{7BF80F41-C693-483F-AD21-BCB4C18754C2}" type="presParOf" srcId="{AF2F3300-C7EA-4BAB-A6BC-2EA2C80F5659}" destId="{D57CE00E-389B-40C6-AF2A-21CE2754960B}" srcOrd="0" destOrd="0" presId="urn:microsoft.com/office/officeart/2005/8/layout/hierarchy2"/>
    <dgm:cxn modelId="{FA4A49A1-976A-45EF-AFB6-4A148CE9CA33}" type="presParOf" srcId="{D57CE00E-389B-40C6-AF2A-21CE2754960B}" destId="{9761434C-A848-4924-829F-4853CB301879}" srcOrd="0" destOrd="0" presId="urn:microsoft.com/office/officeart/2005/8/layout/hierarchy2"/>
    <dgm:cxn modelId="{113D795B-903D-4F54-B4D9-B0A60455EA81}" type="presParOf" srcId="{AF2F3300-C7EA-4BAB-A6BC-2EA2C80F5659}" destId="{FBC5D3CA-05AF-4AD3-AEF2-E3DDDD605F30}" srcOrd="1" destOrd="0" presId="urn:microsoft.com/office/officeart/2005/8/layout/hierarchy2"/>
    <dgm:cxn modelId="{C8D5866A-8589-4208-8F36-828EE6D1B868}" type="presParOf" srcId="{FBC5D3CA-05AF-4AD3-AEF2-E3DDDD605F30}" destId="{23487D02-0A02-48A1-848A-1B5DDC60AF4B}" srcOrd="0" destOrd="0" presId="urn:microsoft.com/office/officeart/2005/8/layout/hierarchy2"/>
    <dgm:cxn modelId="{9E5404F2-FDAE-4072-800B-A21C1C0C99FF}" type="presParOf" srcId="{FBC5D3CA-05AF-4AD3-AEF2-E3DDDD605F30}" destId="{59E548F7-1902-4A52-939E-362AF5A0F9FF}" srcOrd="1" destOrd="0" presId="urn:microsoft.com/office/officeart/2005/8/layout/hierarchy2"/>
    <dgm:cxn modelId="{36EBC6EB-6884-48F8-97ED-F5B77B20EF81}" type="presParOf" srcId="{AF2F3300-C7EA-4BAB-A6BC-2EA2C80F5659}" destId="{619AA060-D6FD-4A61-90F0-96655B52BB49}" srcOrd="2" destOrd="0" presId="urn:microsoft.com/office/officeart/2005/8/layout/hierarchy2"/>
    <dgm:cxn modelId="{ACF38FCB-8B07-4786-87BC-C0C33DAABBDE}" type="presParOf" srcId="{619AA060-D6FD-4A61-90F0-96655B52BB49}" destId="{EA10BE79-685A-4BE6-A7C5-8F9DEC2BAC69}" srcOrd="0" destOrd="0" presId="urn:microsoft.com/office/officeart/2005/8/layout/hierarchy2"/>
    <dgm:cxn modelId="{31F34941-BDB6-46C8-8569-45C96AE0F19E}" type="presParOf" srcId="{AF2F3300-C7EA-4BAB-A6BC-2EA2C80F5659}" destId="{57452060-BA96-4899-85FB-7634BD10D31A}" srcOrd="3" destOrd="0" presId="urn:microsoft.com/office/officeart/2005/8/layout/hierarchy2"/>
    <dgm:cxn modelId="{0E312AB3-13E8-447F-A01D-7AC892E1CC3B}" type="presParOf" srcId="{57452060-BA96-4899-85FB-7634BD10D31A}" destId="{852B278A-5810-4C89-AAA8-3C94C312EF83}" srcOrd="0" destOrd="0" presId="urn:microsoft.com/office/officeart/2005/8/layout/hierarchy2"/>
    <dgm:cxn modelId="{B38D57F1-B690-4C99-B7E5-5BA2759626CB}" type="presParOf" srcId="{57452060-BA96-4899-85FB-7634BD10D31A}" destId="{8609DA93-5012-4036-B058-EAAD5A88E0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E01A4-1688-4E79-AB27-20B1F5E878E6}">
      <dsp:nvSpPr>
        <dsp:cNvPr id="0" name=""/>
        <dsp:cNvSpPr/>
      </dsp:nvSpPr>
      <dsp:spPr>
        <a:xfrm>
          <a:off x="0" y="0"/>
          <a:ext cx="412475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A8E5D2-C860-40E1-A629-23F5D44AC7C7}">
      <dsp:nvSpPr>
        <dsp:cNvPr id="0" name=""/>
        <dsp:cNvSpPr/>
      </dsp:nvSpPr>
      <dsp:spPr>
        <a:xfrm>
          <a:off x="0" y="0"/>
          <a:ext cx="4124758" cy="1280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Higher Diploma in Biomedical Science (Northumbria University)</a:t>
          </a:r>
          <a:endParaRPr lang="en-US" sz="2300" kern="1200"/>
        </a:p>
      </dsp:txBody>
      <dsp:txXfrm>
        <a:off x="0" y="0"/>
        <a:ext cx="4124758" cy="1280188"/>
      </dsp:txXfrm>
    </dsp:sp>
    <dsp:sp modelId="{BAF14B1F-18CD-4E18-BA68-43815638C3A4}">
      <dsp:nvSpPr>
        <dsp:cNvPr id="0" name=""/>
        <dsp:cNvSpPr/>
      </dsp:nvSpPr>
      <dsp:spPr>
        <a:xfrm>
          <a:off x="0" y="1280188"/>
          <a:ext cx="412475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B1E678-86DD-47E3-B9DA-6E645F646312}">
      <dsp:nvSpPr>
        <dsp:cNvPr id="0" name=""/>
        <dsp:cNvSpPr/>
      </dsp:nvSpPr>
      <dsp:spPr>
        <a:xfrm>
          <a:off x="0" y="1280188"/>
          <a:ext cx="4124758" cy="1280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BSc in Biomedical Science (Teesside University)</a:t>
          </a:r>
          <a:endParaRPr lang="en-US" sz="2300" kern="1200"/>
        </a:p>
      </dsp:txBody>
      <dsp:txXfrm>
        <a:off x="0" y="1280188"/>
        <a:ext cx="4124758" cy="1280188"/>
      </dsp:txXfrm>
    </dsp:sp>
    <dsp:sp modelId="{FFF7C798-451A-40CC-ACC5-4F70449AAD36}">
      <dsp:nvSpPr>
        <dsp:cNvPr id="0" name=""/>
        <dsp:cNvSpPr/>
      </dsp:nvSpPr>
      <dsp:spPr>
        <a:xfrm>
          <a:off x="0" y="2560377"/>
          <a:ext cx="412475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05CEE1-90F8-4A6A-9BA6-BFEEBAD4C892}">
      <dsp:nvSpPr>
        <dsp:cNvPr id="0" name=""/>
        <dsp:cNvSpPr/>
      </dsp:nvSpPr>
      <dsp:spPr>
        <a:xfrm>
          <a:off x="0" y="2560377"/>
          <a:ext cx="4124758" cy="1280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MRes in Biological Sciences (Teesside University)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0" y="2560377"/>
        <a:ext cx="4124758" cy="1280188"/>
      </dsp:txXfrm>
    </dsp:sp>
    <dsp:sp modelId="{8E69B58D-101F-49FF-9BC8-F04BDB5262E8}">
      <dsp:nvSpPr>
        <dsp:cNvPr id="0" name=""/>
        <dsp:cNvSpPr/>
      </dsp:nvSpPr>
      <dsp:spPr>
        <a:xfrm>
          <a:off x="0" y="3840566"/>
          <a:ext cx="412475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88F25C-52E8-496D-BC9A-79F7D37F8CF6}">
      <dsp:nvSpPr>
        <dsp:cNvPr id="0" name=""/>
        <dsp:cNvSpPr/>
      </dsp:nvSpPr>
      <dsp:spPr>
        <a:xfrm>
          <a:off x="0" y="3840566"/>
          <a:ext cx="4124758" cy="1280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Decode  ESR12</a:t>
          </a:r>
        </a:p>
      </dsp:txBody>
      <dsp:txXfrm>
        <a:off x="0" y="3840566"/>
        <a:ext cx="4124758" cy="1280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99534-66D9-4C32-B5B1-59404FA74384}">
      <dsp:nvSpPr>
        <dsp:cNvPr id="0" name=""/>
        <dsp:cNvSpPr/>
      </dsp:nvSpPr>
      <dsp:spPr>
        <a:xfrm>
          <a:off x="361732" y="1451"/>
          <a:ext cx="2444140" cy="1466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Stent  placement</a:t>
          </a:r>
        </a:p>
      </dsp:txBody>
      <dsp:txXfrm>
        <a:off x="404684" y="44403"/>
        <a:ext cx="2358236" cy="1380580"/>
      </dsp:txXfrm>
    </dsp:sp>
    <dsp:sp modelId="{FE79A524-FBA9-4D84-A78E-671A3DE5770D}">
      <dsp:nvSpPr>
        <dsp:cNvPr id="0" name=""/>
        <dsp:cNvSpPr/>
      </dsp:nvSpPr>
      <dsp:spPr>
        <a:xfrm>
          <a:off x="3020958" y="431620"/>
          <a:ext cx="518157" cy="606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3020958" y="552849"/>
        <a:ext cx="362710" cy="363688"/>
      </dsp:txXfrm>
    </dsp:sp>
    <dsp:sp modelId="{46DA539C-6A44-46D0-A30F-3C45B9399876}">
      <dsp:nvSpPr>
        <dsp:cNvPr id="0" name=""/>
        <dsp:cNvSpPr/>
      </dsp:nvSpPr>
      <dsp:spPr>
        <a:xfrm>
          <a:off x="3783530" y="1451"/>
          <a:ext cx="2444140" cy="1466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DCB deployment</a:t>
          </a:r>
        </a:p>
      </dsp:txBody>
      <dsp:txXfrm>
        <a:off x="3826482" y="44403"/>
        <a:ext cx="2358236" cy="1380580"/>
      </dsp:txXfrm>
    </dsp:sp>
    <dsp:sp modelId="{C4152B97-B367-4A5C-9C8B-D85ED18E0B46}">
      <dsp:nvSpPr>
        <dsp:cNvPr id="0" name=""/>
        <dsp:cNvSpPr/>
      </dsp:nvSpPr>
      <dsp:spPr>
        <a:xfrm>
          <a:off x="6442755" y="431620"/>
          <a:ext cx="518157" cy="606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6442755" y="552849"/>
        <a:ext cx="362710" cy="363688"/>
      </dsp:txXfrm>
    </dsp:sp>
    <dsp:sp modelId="{833583A1-418E-42CC-B87F-9993702AFDAD}">
      <dsp:nvSpPr>
        <dsp:cNvPr id="0" name=""/>
        <dsp:cNvSpPr/>
      </dsp:nvSpPr>
      <dsp:spPr>
        <a:xfrm>
          <a:off x="7205327" y="1451"/>
          <a:ext cx="2444140" cy="1466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euthanasia</a:t>
          </a:r>
        </a:p>
      </dsp:txBody>
      <dsp:txXfrm>
        <a:off x="7248279" y="44403"/>
        <a:ext cx="2358236" cy="1380580"/>
      </dsp:txXfrm>
    </dsp:sp>
    <dsp:sp modelId="{6060A013-0A5C-4056-8027-120E587F6DAD}">
      <dsp:nvSpPr>
        <dsp:cNvPr id="0" name=""/>
        <dsp:cNvSpPr/>
      </dsp:nvSpPr>
      <dsp:spPr>
        <a:xfrm rot="5400000">
          <a:off x="8168318" y="1639026"/>
          <a:ext cx="518157" cy="606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 rot="-5400000">
        <a:off x="8245553" y="1683021"/>
        <a:ext cx="363688" cy="362710"/>
      </dsp:txXfrm>
    </dsp:sp>
    <dsp:sp modelId="{D2FF58D5-744D-4D44-B7F6-510FF28D031E}">
      <dsp:nvSpPr>
        <dsp:cNvPr id="0" name=""/>
        <dsp:cNvSpPr/>
      </dsp:nvSpPr>
      <dsp:spPr>
        <a:xfrm>
          <a:off x="7205327" y="2445592"/>
          <a:ext cx="2444140" cy="1466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SEM</a:t>
          </a:r>
        </a:p>
      </dsp:txBody>
      <dsp:txXfrm>
        <a:off x="7248279" y="2488544"/>
        <a:ext cx="2358236" cy="1380580"/>
      </dsp:txXfrm>
    </dsp:sp>
    <dsp:sp modelId="{7617E9F2-D414-4346-83E6-A115976C7D59}">
      <dsp:nvSpPr>
        <dsp:cNvPr id="0" name=""/>
        <dsp:cNvSpPr/>
      </dsp:nvSpPr>
      <dsp:spPr>
        <a:xfrm rot="10800000">
          <a:off x="6472085" y="2875761"/>
          <a:ext cx="518157" cy="606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 rot="10800000">
        <a:off x="6627532" y="2996990"/>
        <a:ext cx="362710" cy="363688"/>
      </dsp:txXfrm>
    </dsp:sp>
    <dsp:sp modelId="{676F8EDF-14FC-4916-860C-03DDDC449335}">
      <dsp:nvSpPr>
        <dsp:cNvPr id="0" name=""/>
        <dsp:cNvSpPr/>
      </dsp:nvSpPr>
      <dsp:spPr>
        <a:xfrm>
          <a:off x="3783530" y="2445592"/>
          <a:ext cx="2444140" cy="14664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Histopathological evaluation</a:t>
          </a:r>
        </a:p>
      </dsp:txBody>
      <dsp:txXfrm>
        <a:off x="3826482" y="2488544"/>
        <a:ext cx="2358236" cy="1380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17075-6B15-48B5-9018-70D895FF86F6}">
      <dsp:nvSpPr>
        <dsp:cNvPr id="0" name=""/>
        <dsp:cNvSpPr/>
      </dsp:nvSpPr>
      <dsp:spPr>
        <a:xfrm>
          <a:off x="1774" y="1484086"/>
          <a:ext cx="2766329" cy="13831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32 </a:t>
          </a:r>
          <a:r>
            <a:rPr lang="en-GB" sz="3000" kern="1200" dirty="0"/>
            <a:t>DCB</a:t>
          </a:r>
        </a:p>
      </dsp:txBody>
      <dsp:txXfrm>
        <a:off x="42285" y="1524597"/>
        <a:ext cx="2685307" cy="1302142"/>
      </dsp:txXfrm>
    </dsp:sp>
    <dsp:sp modelId="{C6062752-78F4-45F7-9122-CA0208198EAE}">
      <dsp:nvSpPr>
        <dsp:cNvPr id="0" name=""/>
        <dsp:cNvSpPr/>
      </dsp:nvSpPr>
      <dsp:spPr>
        <a:xfrm>
          <a:off x="2768103" y="2147060"/>
          <a:ext cx="1106531" cy="57216"/>
        </a:xfrm>
        <a:custGeom>
          <a:avLst/>
          <a:gdLst/>
          <a:ahLst/>
          <a:cxnLst/>
          <a:rect l="0" t="0" r="0" b="0"/>
          <a:pathLst>
            <a:path>
              <a:moveTo>
                <a:pt x="0" y="28608"/>
              </a:moveTo>
              <a:lnTo>
                <a:pt x="1106531" y="28608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293706" y="2148005"/>
        <a:ext cx="55326" cy="55326"/>
      </dsp:txXfrm>
    </dsp:sp>
    <dsp:sp modelId="{651D88FB-CD07-47B2-91DF-5FDCDCFC6F88}">
      <dsp:nvSpPr>
        <dsp:cNvPr id="0" name=""/>
        <dsp:cNvSpPr/>
      </dsp:nvSpPr>
      <dsp:spPr>
        <a:xfrm>
          <a:off x="3874635" y="1484086"/>
          <a:ext cx="2766329" cy="13831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16 animals (16 naïve SFA ,16 stented SFA)</a:t>
          </a:r>
        </a:p>
      </dsp:txBody>
      <dsp:txXfrm>
        <a:off x="3915146" y="1524597"/>
        <a:ext cx="2685307" cy="1302142"/>
      </dsp:txXfrm>
    </dsp:sp>
    <dsp:sp modelId="{D57CE00E-389B-40C6-AF2A-21CE2754960B}">
      <dsp:nvSpPr>
        <dsp:cNvPr id="0" name=""/>
        <dsp:cNvSpPr/>
      </dsp:nvSpPr>
      <dsp:spPr>
        <a:xfrm rot="19457599">
          <a:off x="6512881" y="1749400"/>
          <a:ext cx="1362697" cy="57216"/>
        </a:xfrm>
        <a:custGeom>
          <a:avLst/>
          <a:gdLst/>
          <a:ahLst/>
          <a:cxnLst/>
          <a:rect l="0" t="0" r="0" b="0"/>
          <a:pathLst>
            <a:path>
              <a:moveTo>
                <a:pt x="0" y="28608"/>
              </a:moveTo>
              <a:lnTo>
                <a:pt x="1362697" y="2860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160162" y="1743941"/>
        <a:ext cx="68134" cy="68134"/>
      </dsp:txXfrm>
    </dsp:sp>
    <dsp:sp modelId="{23487D02-0A02-48A1-848A-1B5DDC60AF4B}">
      <dsp:nvSpPr>
        <dsp:cNvPr id="0" name=""/>
        <dsp:cNvSpPr/>
      </dsp:nvSpPr>
      <dsp:spPr>
        <a:xfrm>
          <a:off x="7747496" y="688767"/>
          <a:ext cx="2766329" cy="13831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8 at NKUA &amp; BRFAA</a:t>
          </a:r>
        </a:p>
      </dsp:txBody>
      <dsp:txXfrm>
        <a:off x="7788007" y="729278"/>
        <a:ext cx="2685307" cy="1302142"/>
      </dsp:txXfrm>
    </dsp:sp>
    <dsp:sp modelId="{619AA060-D6FD-4A61-90F0-96655B52BB49}">
      <dsp:nvSpPr>
        <dsp:cNvPr id="0" name=""/>
        <dsp:cNvSpPr/>
      </dsp:nvSpPr>
      <dsp:spPr>
        <a:xfrm rot="2142401">
          <a:off x="6512881" y="2544720"/>
          <a:ext cx="1362697" cy="57216"/>
        </a:xfrm>
        <a:custGeom>
          <a:avLst/>
          <a:gdLst/>
          <a:ahLst/>
          <a:cxnLst/>
          <a:rect l="0" t="0" r="0" b="0"/>
          <a:pathLst>
            <a:path>
              <a:moveTo>
                <a:pt x="0" y="28608"/>
              </a:moveTo>
              <a:lnTo>
                <a:pt x="1362697" y="2860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160162" y="2539261"/>
        <a:ext cx="68134" cy="68134"/>
      </dsp:txXfrm>
    </dsp:sp>
    <dsp:sp modelId="{852B278A-5810-4C89-AAA8-3C94C312EF83}">
      <dsp:nvSpPr>
        <dsp:cNvPr id="0" name=""/>
        <dsp:cNvSpPr/>
      </dsp:nvSpPr>
      <dsp:spPr>
        <a:xfrm>
          <a:off x="7747496" y="2279406"/>
          <a:ext cx="2766329" cy="13831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8 CBSET</a:t>
          </a:r>
        </a:p>
      </dsp:txBody>
      <dsp:txXfrm>
        <a:off x="7788007" y="2319917"/>
        <a:ext cx="2685307" cy="1302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0F4B7-3468-4823-AC1E-7630FF4C8CDC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C1EB1-BB41-4C06-9432-2B2F33BE96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1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18CD-DDE1-A183-E70E-69FF76B27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94767-C779-864C-BE13-CBF45A160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B07C1-B2E7-F4C4-B931-4A5048A2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421B-0981-4B4C-93E9-FC8805AECFAE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45112-2593-3FE5-FE50-5A50229F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24466-4AB7-E862-7A01-CF1760B3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E832-1403-294C-AA4D-60B89246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0DCB7-009D-79E0-5DAB-294555694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6A882-B139-503E-FC23-428D12A3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BEA7-5FAA-4F38-B131-FEF1240869A8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FD4E9-0670-7D8B-72A2-66971F53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B6B13-B74A-9197-2CAA-2DB54DDB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FEA2DB-4053-E2FC-6A65-F10127FA5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BF0DD-AA5D-1838-087B-2FF1C0035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15533-EC02-D234-CFF7-06BAD6A7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B21E-B5F9-4703-B14F-A68C98C87712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921A-51E6-0FEA-6E1F-B77113C3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FACDA-7B18-F2D1-0F6B-AE907B08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1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B29C8-1420-3027-998D-15BD5BEC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8D5F-FCB7-2605-3DB6-30037D6BF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CF2AF-D1D3-CFA5-6180-81898072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C39FD-B906-4AA3-A6E7-A21D27A8F940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20984-D16A-627E-D235-750AEA6D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E2DD-90E9-9D63-982A-89FB39E4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5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2C53-8D6D-1FB9-8798-AC2DF5F2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818F5-A8B5-0872-617C-06278CA3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B3F8F-22A3-00B5-F25F-000CF954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FD993-EB18-44C7-BA8E-D8D938778FAC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356CA-1523-D99E-ABC7-5651240C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E05DF-2BAC-EE7D-2836-92287DB7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3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DB29-55A1-5C0D-A5D6-BA8077A9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33F0-0505-9824-36EA-235A86E93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ADA2C-A021-16CA-9CBE-51CCB6167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58D5C-E4F8-6F54-F6F5-F9433BAE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BE47-FC99-487C-B059-5F60A1AD44CB}" type="datetime1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80778-70DD-CE04-2AF5-9424676A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B6DB8-D23B-08EE-EE8F-A64423B7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79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6117-89DB-8064-F8B1-45C8FCEB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65531-82D1-F5EB-7A3D-DBA66FD3C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4F113-6F49-C6BF-D8A8-19895D829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1EF91-60A7-C206-BEB7-6D24168EE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08C20-6D57-DFB7-EA19-0E99F4BBD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8A7C57-6504-6B9A-92C0-87716A50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CFDD-8834-4596-878D-BCD4BA532F54}" type="datetime1">
              <a:rPr lang="en-GB" smtClean="0"/>
              <a:t>23/09/2022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F5054-4C12-F722-55D6-323CC451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42330-1AAB-D466-BCC8-01F5C16CA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0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6FA-6692-FCCB-9C46-4012BACF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00530-C2B1-AD46-15CB-890FC72A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C1D27-7604-414F-BE2D-CCA46D71CD9E}" type="datetime1">
              <a:rPr lang="en-GB" smtClean="0"/>
              <a:t>23/09/2022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27F4B-B01E-F039-5030-975DB2AB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E9279-F2C3-7244-E75B-F90CAB9C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E2D79-1BB1-648D-A6A6-78C3B5FB6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CB97-5A30-4701-A456-F6AC0D9FC009}" type="datetime1">
              <a:rPr lang="en-GB" smtClean="0"/>
              <a:t>23/09/2022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8D39B8-D7EE-E511-4FB1-0A0E5E3A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EE2D3-7B7D-DD4E-7508-8C0EE638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72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F628-6B56-62C7-2BE8-8F3AA046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66EE6-A714-807B-D069-61909F17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7C2FE-78B8-19F5-5175-08669BD4E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E2543-5D4F-DC1B-41AA-CCBF184A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5D6F-0DF1-4E9C-8AE2-54FE3ED1D41A}" type="datetime1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26518-DC0D-C510-C814-DEA78122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64469-5FD8-271C-A6B7-59A81CE1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2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91FE-C105-A2AC-90DC-491B6DAF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3D415F-3974-FBA2-CDA6-964F65EB2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52399-58ED-96EE-D0AA-E26340A59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8C465-4797-24F2-F77B-43EFEEAD2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1B602-F84D-4D79-A0E0-19D38A3AF7B5}" type="datetime1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0C673-416D-AE53-2FCF-B4115C43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A4327-E4FA-54A4-9378-23B2907A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98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7760F-5860-2F46-9B39-288E8EF91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9D045-6AA8-7A9B-DB47-717990206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A7B75-C674-118B-B144-F4CBB2B6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BFD1-7AFE-4191-8BC1-82E16A7D75BE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C0B83-69DE-A2AB-1D5A-B25BE0E52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18232-9A85-CE55-D652-C7E66475E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3252-604C-4F36-8A8F-9C4627F5E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7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Data" Target="../diagrams/data1.xml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diagramData" Target="../diagrams/data2.xml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diagramData" Target="../diagrams/data3.xml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microsoft.com/office/2007/relationships/diagramDrawing" Target="../diagrams/drawing3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E94C-E1BD-D4EA-0723-C8720BD65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30931"/>
            <a:ext cx="9144000" cy="2387600"/>
          </a:xfrm>
        </p:spPr>
        <p:txBody>
          <a:bodyPr>
            <a:normAutofit/>
          </a:bodyPr>
          <a:lstStyle/>
          <a:p>
            <a:r>
              <a:rPr lang="en-GB" sz="4400" b="1" dirty="0"/>
              <a:t>Marie </a:t>
            </a:r>
            <a:r>
              <a:rPr lang="en-GB" sz="4400" b="1" dirty="0" err="1"/>
              <a:t>Skłodowska</a:t>
            </a:r>
            <a:r>
              <a:rPr lang="en-GB" sz="4400" b="1" dirty="0"/>
              <a:t>–Curie ITN DECODE</a:t>
            </a:r>
            <a:br>
              <a:rPr lang="en-GB" sz="4400" b="1" dirty="0"/>
            </a:br>
            <a:r>
              <a:rPr lang="en-GB" sz="2000" dirty="0"/>
              <a:t>Influence of lesion complexity and coating formulation on luminal drug distribution after treatment with drug coated balloons</a:t>
            </a:r>
            <a:endParaRPr lang="en-GB" sz="2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D2DFE-365C-EAA8-4B09-05C3A2033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47270"/>
            <a:ext cx="9144000" cy="1305666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Argyro Vagena </a:t>
            </a:r>
          </a:p>
          <a:p>
            <a:r>
              <a:rPr lang="en-GB" b="1" dirty="0"/>
              <a:t>ESR12</a:t>
            </a:r>
          </a:p>
          <a:p>
            <a:r>
              <a:rPr lang="en-GB" b="1" dirty="0"/>
              <a:t>NKUA</a:t>
            </a:r>
          </a:p>
          <a:p>
            <a:r>
              <a:rPr lang="en-GB" b="1" dirty="0"/>
              <a:t>Supervisor: Pr. </a:t>
            </a:r>
            <a:r>
              <a:rPr lang="en-GB" b="1" dirty="0" err="1"/>
              <a:t>Sigala</a:t>
            </a:r>
            <a:r>
              <a:rPr lang="en-GB" b="1" dirty="0"/>
              <a:t> </a:t>
            </a:r>
            <a:r>
              <a:rPr lang="en-GB" b="1" dirty="0" err="1"/>
              <a:t>Fragiska</a:t>
            </a:r>
            <a:r>
              <a:rPr lang="en-GB" b="1" dirty="0"/>
              <a:t>, School of Medicine, NKUA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A3C85-9748-CD60-5416-9E302C2D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225" y="35531"/>
            <a:ext cx="2181225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27BBC-C509-5F63-54FD-B23584B69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987" y="401908"/>
            <a:ext cx="4010025" cy="46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1A81E-F01C-B3DD-A209-F122C392B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246"/>
            <a:ext cx="2495550" cy="131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436943-7CC4-5252-6F47-6DEA20253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0900" y="54246"/>
            <a:ext cx="1181100" cy="1162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F74EB5-DD40-D1FF-304D-65D890DB4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97105"/>
            <a:ext cx="12192000" cy="560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A165E-CE52-5F26-BEA4-1BFD8AFAA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911" y="54246"/>
            <a:ext cx="1400175" cy="247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589F0C-4460-0445-45F7-36078D4E14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7100" y="886334"/>
            <a:ext cx="4972050" cy="476250"/>
          </a:xfrm>
          <a:prstGeom prst="rect">
            <a:avLst/>
          </a:prstGeom>
        </p:spPr>
      </p:pic>
      <p:pic>
        <p:nvPicPr>
          <p:cNvPr id="30" name="Video 29">
            <a:hlinkClick r:id="" action="ppaction://media"/>
            <a:extLst>
              <a:ext uri="{FF2B5EF4-FFF2-40B4-BE49-F238E27FC236}">
                <a16:creationId xmlns:a16="http://schemas.microsoft.com/office/drawing/2014/main" id="{6DCC5A0D-9512-8E70-F7B8-2ECEEF6DB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9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6"/>
    </mc:Choice>
    <mc:Fallback>
      <p:transition spd="slow" advTm="2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3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E581B-4873-073B-DF1A-5ADCB8A3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anchor="t">
            <a:normAutofit/>
          </a:bodyPr>
          <a:lstStyle/>
          <a:p>
            <a:r>
              <a:rPr lang="en-GB" sz="5600"/>
              <a:t>Introduce me</a:t>
            </a:r>
          </a:p>
        </p:txBody>
      </p:sp>
      <p:cxnSp>
        <p:nvCxnSpPr>
          <p:cNvPr id="121" name="Straight Connector 3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40">
            <a:extLst>
              <a:ext uri="{FF2B5EF4-FFF2-40B4-BE49-F238E27FC236}">
                <a16:creationId xmlns:a16="http://schemas.microsoft.com/office/drawing/2014/main" id="{34F88D19-C269-4F98-BE6B-CFB6207D3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12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D7AA700-CE3F-3595-0EAD-7234BDC83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8" r="1" b="1"/>
          <a:stretch/>
        </p:blipFill>
        <p:spPr>
          <a:xfrm>
            <a:off x="908478" y="3003053"/>
            <a:ext cx="5102835" cy="2994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83F27-CD35-5C6B-A8ED-3A78A3B9C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49DCB6D-37D7-00CC-B8AA-513A4DA802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278934"/>
              </p:ext>
            </p:extLst>
          </p:nvPr>
        </p:nvGraphicFramePr>
        <p:xfrm>
          <a:off x="7229042" y="879355"/>
          <a:ext cx="4124758" cy="5120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3FB924C-0141-3C28-7466-A4C603D17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94"/>
    </mc:Choice>
    <mc:Fallback>
      <p:transition spd="slow" advTm="2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47D18C-86F4-5297-24C2-778EEEFB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Peripheral Artery Disease (PAD)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2A806-78D7-800D-D59D-F15DCB3D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089" y="591670"/>
            <a:ext cx="4815226" cy="2742004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1C5450-3688-5D09-AD4F-4FF121DAE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68594BD-49D5-2749-49A3-6B393FBA3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5"/>
    </mc:Choice>
    <mc:Fallback>
      <p:transition spd="slow" advTm="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7E52-24A2-6286-12F0-41BB0900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GB" dirty="0"/>
              <a:t>General information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329BBCE-2A3C-3598-44A2-66CB4B8FA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3" y="2811104"/>
            <a:ext cx="3366480" cy="19170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4E7B-D11C-D2AA-71E5-A3B0C2263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4"/>
            <a:ext cx="6282169" cy="2898234"/>
          </a:xfrm>
        </p:spPr>
        <p:txBody>
          <a:bodyPr>
            <a:normAutofit fontScale="70000" lnSpcReduction="20000"/>
          </a:bodyPr>
          <a:lstStyle/>
          <a:p>
            <a:r>
              <a:rPr lang="en-GB" sz="2000" dirty="0"/>
              <a:t>Peripheral artery disease (PAD) refers to atherosclerotic disease involving any arterial bed except coronary artery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Fowkes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2017)</a:t>
            </a:r>
            <a:endParaRPr lang="en-GB" sz="2000" dirty="0"/>
          </a:p>
          <a:p>
            <a:r>
              <a:rPr lang="en-GB" sz="2000" dirty="0"/>
              <a:t>Patients with peripheral arterial disease (PAD) have reduced lower extremity arterial perfusion, sometimes known as "poor circulation.“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Fowkes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2017)</a:t>
            </a:r>
            <a:endParaRPr lang="en-GB" sz="2000" dirty="0"/>
          </a:p>
          <a:p>
            <a:r>
              <a:rPr lang="en-GB" sz="2000" b="0" i="0" dirty="0">
                <a:effectLst/>
                <a:latin typeface="BlinkMacSystemFont"/>
              </a:rPr>
              <a:t>PAD acts as a marker for systemic atherosclerosis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Zemaitis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Boll and Dreyer, 2022)</a:t>
            </a:r>
            <a:endParaRPr lang="en-GB" sz="2000" b="0" i="0" dirty="0">
              <a:effectLst/>
              <a:latin typeface="BlinkMacSystemFont"/>
            </a:endParaRPr>
          </a:p>
          <a:p>
            <a:r>
              <a:rPr lang="en-GB" sz="2000" b="0" i="0" dirty="0">
                <a:effectLst/>
                <a:latin typeface="BlinkMacSystemFont"/>
              </a:rPr>
              <a:t>can be asymptomatic or cause symptoms such as intermittent claudication, unusual leg discomfort, critical limb ischaemia, and, in rare cases, acute limb ischaemia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Fowkes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2017)</a:t>
            </a:r>
            <a:endParaRPr lang="en-GB" sz="2000" b="0" i="0" dirty="0">
              <a:effectLst/>
              <a:latin typeface="BlinkMacSystemFont"/>
            </a:endParaRPr>
          </a:p>
          <a:p>
            <a:r>
              <a:rPr lang="en-GB" sz="2000" dirty="0"/>
              <a:t>The treatment of PAD differs based on the severity of the illness and the presence of symptoms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Zemaitis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Boll and Dreyer, 2022)</a:t>
            </a:r>
            <a:endParaRPr lang="en-GB" sz="2000" dirty="0">
              <a:latin typeface="BlinkMacSystemFont"/>
            </a:endParaRPr>
          </a:p>
          <a:p>
            <a:r>
              <a:rPr lang="en-GB" sz="2000" dirty="0"/>
              <a:t>PAD treatment options include lifestyle modifications, decrease of cardiovascular risk factors, medication, endovascular intervention, and surgery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Zemaitis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Boll and Dreyer, 2022)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81A695-7BB2-5B61-7DD1-49939A7FC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EFCF3821-56C2-32C0-15C4-CD5CD4217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04"/>
    </mc:Choice>
    <mc:Fallback>
      <p:transition spd="slow" advTm="5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DDEC-0252-07E6-1E6D-224D5CA7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Percutaneous transluminal angioplasty (PTA)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B58FC-256B-2D71-AD2C-AF5C58985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includes placing a balloon catheter into a narrowed or occluded blood artery and inflating the balloon to recanalize and dilate the vessel.</a:t>
            </a:r>
          </a:p>
          <a:p>
            <a:r>
              <a:rPr lang="en-GB" dirty="0"/>
              <a:t>produces strong short-term outcomes but is linked with 40% to 50% restenosis at 12 months</a:t>
            </a:r>
          </a:p>
          <a:p>
            <a:r>
              <a:rPr lang="en-GB" dirty="0"/>
              <a:t>Drug eluting stents (DES) and drug-coated balloon (DCB) were introduced to achieve lower restenosis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B6C7C-E10E-C9F0-E600-6FA507C15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045" y="111860"/>
            <a:ext cx="1765955" cy="1005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E110D-5577-D460-CBD3-740C7B33F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9882D62C-B3FD-5E4E-697B-264CCA811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71"/>
    </mc:Choice>
    <mc:Fallback>
      <p:transition spd="slow" advTm="3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47D18C-86F4-5297-24C2-778EEEFB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2A806-78D7-800D-D59D-F15DCB3D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089" y="591670"/>
            <a:ext cx="4815226" cy="2742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C5450-3688-5D09-AD4F-4FF121DAE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7F01ECB-E3CD-C402-299F-D7CEEACC4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1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0"/>
    </mc:Choice>
    <mc:Fallback>
      <p:transition spd="slow" advTm="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E7E52-24A2-6286-12F0-41BB0900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/>
              <a:t>Aim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329BBCE-2A3C-3598-44A2-66CB4B8FA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934"/>
            <a:ext cx="1370648" cy="780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1A695-7BB2-5B61-7DD1-49939A7FC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594ADE-1DA8-B267-CB9B-08A110AC6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43949"/>
              </p:ext>
            </p:extLst>
          </p:nvPr>
        </p:nvGraphicFramePr>
        <p:xfrm>
          <a:off x="572492" y="2071316"/>
          <a:ext cx="10011201" cy="3913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A4880E18-4FC9-9D47-911E-32BE450B4A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1"/>
    </mc:Choice>
    <mc:Fallback>
      <p:transition spd="slow" advTm="1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329BBCE-2A3C-3598-44A2-66CB4B8FA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67556"/>
            <a:ext cx="9144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1A695-7BB2-5B61-7DD1-49939A7FC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DE7E52-24A2-6286-12F0-41BB0900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GB" sz="5400" dirty="0"/>
              <a:t>Plan and paclitaxel treatment 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FCD3136E-4CF8-0D5C-592B-D5B5615D9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6992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65774A7-6EDE-9C63-B680-235E35A3C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34"/>
    </mc:Choice>
    <mc:Fallback>
      <p:transition spd="slow" advTm="31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47D18C-86F4-5297-24C2-778EEEFB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Thank you!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2A806-78D7-800D-D59D-F15DCB3D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" y="3590241"/>
            <a:ext cx="5614416" cy="2034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hysical Floor Plan, Part A">
            <a:extLst>
              <a:ext uri="{FF2B5EF4-FFF2-40B4-BE49-F238E27FC236}">
                <a16:creationId xmlns:a16="http://schemas.microsoft.com/office/drawing/2014/main" id="{1B9391C0-7508-A248-C1D7-9808AB46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3590241"/>
            <a:ext cx="5614416" cy="1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C5450-3688-5D09-AD4F-4FF121DAE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84106"/>
            <a:ext cx="12192000" cy="66675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EEB3A1FA-54FC-D9F2-15B9-D1C30AB1F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5143500"/>
            <a:ext cx="3047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8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2"/>
    </mc:Choice>
    <mc:Fallback>
      <p:transition spd="slow" advTm="4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22628</TotalTime>
  <Words>338</Words>
  <Application>Microsoft Office PowerPoint</Application>
  <PresentationFormat>Widescreen</PresentationFormat>
  <Paragraphs>35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BlinkMacSystemFont</vt:lpstr>
      <vt:lpstr>Calibri</vt:lpstr>
      <vt:lpstr>Calibri Light</vt:lpstr>
      <vt:lpstr>Office Theme</vt:lpstr>
      <vt:lpstr>Marie Skłodowska–Curie ITN DECODE Influence of lesion complexity and coating formulation on luminal drug distribution after treatment with drug coated balloons</vt:lpstr>
      <vt:lpstr>Introduce me</vt:lpstr>
      <vt:lpstr>Peripheral Artery Disease (PAD)</vt:lpstr>
      <vt:lpstr>General information</vt:lpstr>
      <vt:lpstr>Percutaneous transluminal angioplasty (PTA)</vt:lpstr>
      <vt:lpstr>Project </vt:lpstr>
      <vt:lpstr>Aim</vt:lpstr>
      <vt:lpstr>Plan and paclitaxel treatment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Skłodowska–Curie ITN DECODE Influence of lesion complexity and coating formulation on luminal drug distribution after treatment with drug coated balloons</dc:title>
  <dc:creator>VAGENA, ARGYRO (Student)</dc:creator>
  <cp:lastModifiedBy>sylvia vagena</cp:lastModifiedBy>
  <cp:revision>3</cp:revision>
  <dcterms:created xsi:type="dcterms:W3CDTF">2022-07-05T09:39:57Z</dcterms:created>
  <dcterms:modified xsi:type="dcterms:W3CDTF">2022-09-23T09:01:32Z</dcterms:modified>
</cp:coreProperties>
</file>